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DBF64-BF48-6439-8398-042FF1F8F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8E648-6013-EB61-8B2A-59EA9716A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33BEA-8B08-A0AE-74E7-BA847414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2DA5E-C927-9660-4186-B771DE09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A1704-5415-3FE7-DEFF-4F2F324F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4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1DF0E-F384-9032-0029-2E106E0B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42892-863E-103D-04A4-0194EBC3C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1E840-3402-16F4-143F-1D31AAE5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EAE94-93AF-2F61-564E-85DE5B36B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A89A8-B16C-D775-CF0A-24D96051D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9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48003-E683-C89B-60F5-42FE287497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6D15A-284A-5689-1A15-7F22BF3F5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CB94F-69C9-3563-09E8-D3757C720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72F00-51C0-530D-EC6D-369DC422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F3B69-0288-EC24-940A-51DD481C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8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07735-6601-D648-FA08-CAD80A42C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BFADE-F977-5BC0-F95E-4AD10660D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75995-F14E-0330-D582-9B57EF67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610D8-1CFE-7D76-E484-0AA42A6F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83E06-510E-7562-75DD-7AFAF9D0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CB94B-7BAD-A059-8628-509C02186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8DBC9-BBB3-3B15-4655-D5DDFDAB0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44887-A051-40AB-23AC-5B81DA56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A4318-E709-5A68-EE48-7D7271C2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9A0D7-490B-1E7A-A8BE-A2256FE2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5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DC55A-7604-7460-29D4-28C9F3771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6F64F-2C1D-2903-BD7F-3ECF42B43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808EA-BB63-49F0-8B86-EB7B2E679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0784A-39D5-F635-9EC7-544E911E6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C5B72-3EFC-11A9-3D59-249A0696C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94A99-B4A8-CB61-82B3-D1BAAE2D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0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A2FC-B4C0-48AB-0BC2-537F636B8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7D761-D825-E41D-37CF-4D205D994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C966C-2F5D-7297-3890-08F93E46C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3CF2F-974C-E329-F57F-7ECE75666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0A3ABF-A62F-E11E-7E38-418EF2A72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C17270-10A0-5B20-8FA4-DFADF3D1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F5A779-92F8-137B-A461-64ADC3C87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8D2A1-6911-42C5-481A-CE216DCF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6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18902-D830-8D18-781C-4CFBBA89C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299E2-8038-91B9-C44A-B54DBDA0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2D7FF9-9C80-3AEE-8A8F-D7EAC455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C625AD-B288-9986-E47E-7BB4043A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0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D2C90F-8D37-656F-2959-63264614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72292-F503-6AB5-CC19-39E92B9B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6EE96-AE03-5716-9BD2-00A51AC9E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26A86-C567-ABB1-04AD-B5B3A12C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DD3AB-CFE4-A6E1-D44E-BB628BE64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F8CFC-E015-E3A8-8BB4-EB727F1ED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67FDF-7087-6C01-F8EE-4948D5C75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CF06F-4F6A-A8B7-2C4B-113015F4E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6C58C-7A7B-B720-B1F2-853E4C7F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1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F820-B82D-57F5-DF1E-21C6C6F3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05963-13DD-EDF2-36CA-D53D9A899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B4905-89FC-DE98-7B77-85DDAA666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35265-AB7B-84F6-04A5-44FAB85E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AEF03-3AC1-3DA4-2D04-850C7A71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81BAF-42B6-36E5-C5C6-4E0FF86F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7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FA4D6A-5996-B7D3-3662-0818D3449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9BCE8-90D7-A0D7-CA2B-4E4AFCA5F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762FB-94AE-E177-CCEB-B84F29F81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E1CD-8839-488D-AE13-BF5828C0F401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935F8-3AAE-424C-2D32-6D2D2FD0B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0A62C-A8A3-3C96-D294-E8A833F2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210AC-88CC-4EC8-A36A-3C74AC46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9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2AC7480-3A26-93FF-EF40-5A68EBCA7C66}"/>
              </a:ext>
            </a:extLst>
          </p:cNvPr>
          <p:cNvSpPr txBox="1"/>
          <p:nvPr/>
        </p:nvSpPr>
        <p:spPr>
          <a:xfrm>
            <a:off x="506437" y="295423"/>
            <a:ext cx="10719581" cy="6193119"/>
          </a:xfrm>
          <a:prstGeom prst="rect">
            <a:avLst/>
          </a:prstGeom>
          <a:noFill/>
          <a:ln w="130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BE1FD-50C9-6D06-4422-09226D71D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263" y="2760739"/>
            <a:ext cx="5027190" cy="1425745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Looking for help?</a:t>
            </a:r>
          </a:p>
          <a:p>
            <a:r>
              <a:rPr lang="en-US" sz="44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this QR code for our Newcomer Packet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00CA1B70-8A08-60D5-0B4C-62D004D591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623" t="42292" r="19606" b="43687"/>
          <a:stretch/>
        </p:blipFill>
        <p:spPr bwMode="auto">
          <a:xfrm>
            <a:off x="2768185" y="562502"/>
            <a:ext cx="6196083" cy="19789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76798C8D-B4ED-3CD4-41B8-02430AC02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60" y="4186484"/>
            <a:ext cx="1802595" cy="2075988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96EFF510-B7D4-507B-AE97-BE2315824935}"/>
              </a:ext>
            </a:extLst>
          </p:cNvPr>
          <p:cNvSpPr txBox="1">
            <a:spLocks/>
          </p:cNvSpPr>
          <p:nvPr/>
        </p:nvSpPr>
        <p:spPr>
          <a:xfrm>
            <a:off x="5969052" y="2808506"/>
            <a:ext cx="5027190" cy="14257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388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95" indent="0" algn="ctr" defTabSz="9143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88" indent="0" algn="ctr" defTabSz="9143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83" indent="0" algn="ctr" defTabSz="9143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77" indent="0" algn="ctr" defTabSz="9143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72" indent="0" algn="ctr" defTabSz="9143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6" indent="0" algn="ctr" defTabSz="9143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0" indent="0" algn="ctr" defTabSz="9143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5" indent="0" algn="ctr" defTabSz="9143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on GRAPEVINE, our meeting in print: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0B02443-5CD3-7B36-A2D4-07B0A47EC7DA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5866226" y="2541427"/>
            <a:ext cx="1" cy="207598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17F69AE4-B185-9881-4087-1A42878564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41" y="4307010"/>
            <a:ext cx="1989211" cy="17803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C9F2BB-DC4D-08CA-B0C9-23301076347C}"/>
              </a:ext>
            </a:extLst>
          </p:cNvPr>
          <p:cNvSpPr txBox="1"/>
          <p:nvPr/>
        </p:nvSpPr>
        <p:spPr>
          <a:xfrm>
            <a:off x="4793673" y="5172364"/>
            <a:ext cx="2327563" cy="109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12FE19F-5620-C1A3-47F7-96540A376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73" y="4852731"/>
            <a:ext cx="1417505" cy="140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174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</dc:creator>
  <cp:lastModifiedBy>Ernest Santos</cp:lastModifiedBy>
  <cp:revision>1</cp:revision>
  <dcterms:created xsi:type="dcterms:W3CDTF">2022-06-28T02:19:28Z</dcterms:created>
  <dcterms:modified xsi:type="dcterms:W3CDTF">2022-08-05T06:52:44Z</dcterms:modified>
</cp:coreProperties>
</file>