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672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DBF64-BF48-6439-8398-042FF1F8FB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F8E648-6013-EB61-8B2A-59EA9716AB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133BEA-8B08-A0AE-74E7-BA8474147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1E1CD-8839-488D-AE13-BF5828C0F401}" type="datetimeFigureOut">
              <a:rPr lang="en-US" smtClean="0"/>
              <a:t>8/4/22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B2DA5E-C927-9660-4186-B771DE09F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CA1704-5415-3FE7-DEFF-4F2F324F0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210AC-88CC-4EC8-A36A-3C74AC46D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740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51DF0E-F384-9032-0029-2E106E0B2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242892-863E-103D-04A4-0194EBC3C7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D1E840-3402-16F4-143F-1D31AAE5C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1E1CD-8839-488D-AE13-BF5828C0F401}" type="datetimeFigureOut">
              <a:rPr lang="en-US" smtClean="0"/>
              <a:t>8/4/22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4EAE94-93AF-2F61-564E-85DE5B36B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4A89A8-B16C-D775-CF0A-24D96051D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210AC-88CC-4EC8-A36A-3C74AC46D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990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1F48003-E683-C89B-60F5-42FE287497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A6D15A-284A-5689-1A15-7F22BF3F5E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ECB94F-69C9-3563-09E8-D3757C720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1E1CD-8839-488D-AE13-BF5828C0F401}" type="datetimeFigureOut">
              <a:rPr lang="en-US" smtClean="0"/>
              <a:t>8/4/22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472F00-51C0-530D-EC6D-369DC422C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8F3B69-0288-EC24-940A-51DD481C6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210AC-88CC-4EC8-A36A-3C74AC46D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288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07735-6601-D648-FA08-CAD80A42CB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3BFADE-F977-5BC0-F95E-4AD10660D8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275995-F14E-0330-D582-9B57EF678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1E1CD-8839-488D-AE13-BF5828C0F401}" type="datetimeFigureOut">
              <a:rPr lang="en-US" smtClean="0"/>
              <a:t>8/4/22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8610D8-1CFE-7D76-E484-0AA42A6FB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83E06-510E-7562-75DD-7AFAF9D02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210AC-88CC-4EC8-A36A-3C74AC46D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958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3CB94B-7BAD-A059-8628-509C02186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A8DBC9-BBB3-3B15-4655-D5DDFDAB03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244887-A051-40AB-23AC-5B81DA564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1E1CD-8839-488D-AE13-BF5828C0F401}" type="datetimeFigureOut">
              <a:rPr lang="en-US" smtClean="0"/>
              <a:t>8/4/22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DA4318-E709-5A68-EE48-7D7271C2D7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19A0D7-490B-1E7A-A8BE-A2256FE28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210AC-88CC-4EC8-A36A-3C74AC46D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95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4DC55A-7604-7460-29D4-28C9F3771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26F64F-2C1D-2903-BD7F-3ECF42B432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3808EA-BB63-49F0-8B86-EB7B2E6793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50784A-39D5-F635-9EC7-544E911E6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1E1CD-8839-488D-AE13-BF5828C0F401}" type="datetimeFigureOut">
              <a:rPr lang="en-US" smtClean="0"/>
              <a:t>8/4/22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4C5B72-3EFC-11A9-3D59-249A0696CF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C94A99-B4A8-CB61-82B3-D1BAAE2D0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210AC-88CC-4EC8-A36A-3C74AC46D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603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9CA2FC-B4C0-48AB-0BC2-537F636B8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17D761-D825-E41D-37CF-4D205D9946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9C966C-2F5D-7297-3890-08F93E46CF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3E3CF2F-974C-E329-F57F-7ECE75666A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80A3ABF-A62F-E11E-7E38-418EF2A720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5C17270-10A0-5B20-8FA4-DFADF3D19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1E1CD-8839-488D-AE13-BF5828C0F401}" type="datetimeFigureOut">
              <a:rPr lang="en-US" smtClean="0"/>
              <a:t>8/4/22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0F5A779-92F8-137B-A461-64ADC3C87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A8D2A1-6911-42C5-481A-CE216DCFE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210AC-88CC-4EC8-A36A-3C74AC46D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561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518902-D830-8D18-781C-4CFBBA89C2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D299E2-8038-91B9-C44A-B54DBDA0D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1E1CD-8839-488D-AE13-BF5828C0F401}" type="datetimeFigureOut">
              <a:rPr lang="en-US" smtClean="0"/>
              <a:t>8/4/22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2D7FF9-9C80-3AEE-8A8F-D7EAC4555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C625AD-B288-9986-E47E-7BB4043A2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210AC-88CC-4EC8-A36A-3C74AC46D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002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D2C90F-8D37-656F-2959-632646143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1E1CD-8839-488D-AE13-BF5828C0F401}" type="datetimeFigureOut">
              <a:rPr lang="en-US" smtClean="0"/>
              <a:t>8/4/22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2172292-F503-6AB5-CC19-39E92B9B5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E6EE96-AE03-5716-9BD2-00A51AC9E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210AC-88CC-4EC8-A36A-3C74AC46D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86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26A86-C567-ABB1-04AD-B5B3A12C22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9DD3AB-CFE4-A6E1-D44E-BB628BE649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5F8CFC-E015-E3A8-8BB4-EB727F1ED6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767FDF-7087-6C01-F8EE-4948D5C75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1E1CD-8839-488D-AE13-BF5828C0F401}" type="datetimeFigureOut">
              <a:rPr lang="en-US" smtClean="0"/>
              <a:t>8/4/22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8CF06F-4F6A-A8B7-2C4B-113015F4E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66C58C-7A7B-B720-B1F2-853E4C7F1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210AC-88CC-4EC8-A36A-3C74AC46D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319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BF820-B82D-57F5-DF1E-21C6C6F38F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6B05963-13DD-EDF2-36CA-D53D9A8993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BB4905-89FC-DE98-7B77-85DDAA6662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535265-AB7B-84F6-04A5-44FAB85E2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1E1CD-8839-488D-AE13-BF5828C0F401}" type="datetimeFigureOut">
              <a:rPr lang="en-US" smtClean="0"/>
              <a:t>8/4/22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7AEF03-3AC1-3DA4-2D04-850C7A71A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281BAF-42B6-36E5-C5C6-4E0FF86F9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210AC-88CC-4EC8-A36A-3C74AC46D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470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0FA4D6A-5996-B7D3-3662-0818D3449C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E9BCE8-90D7-A0D7-CA2B-4E4AFCA5F9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3762FB-94AE-E177-CCEB-B84F29F811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1E1CD-8839-488D-AE13-BF5828C0F401}" type="datetimeFigureOut">
              <a:rPr lang="en-US" smtClean="0"/>
              <a:t>8/4/22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935F8-3AAE-424C-2D32-6D2D2FD0BC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F0A62C-A8A3-3C96-D294-E8A833F23C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8210AC-88CC-4EC8-A36A-3C74AC46D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793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D2AC7480-3A26-93FF-EF40-5A68EBCA7C66}"/>
              </a:ext>
            </a:extLst>
          </p:cNvPr>
          <p:cNvSpPr txBox="1"/>
          <p:nvPr/>
        </p:nvSpPr>
        <p:spPr>
          <a:xfrm>
            <a:off x="506437" y="295423"/>
            <a:ext cx="10719581" cy="6193119"/>
          </a:xfrm>
          <a:prstGeom prst="rect">
            <a:avLst/>
          </a:prstGeom>
          <a:noFill/>
          <a:ln w="1301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CBE1FD-50C9-6D06-4422-09226D71DF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263" y="2760739"/>
            <a:ext cx="5027190" cy="1425745"/>
          </a:xfrm>
        </p:spPr>
        <p:txBody>
          <a:bodyPr>
            <a:normAutofit fontScale="85000" lnSpcReduction="20000"/>
          </a:bodyPr>
          <a:lstStyle/>
          <a:p>
            <a:r>
              <a:rPr lang="en-US" sz="4400" b="1" dirty="0">
                <a:ln w="6731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Looking for help?</a:t>
            </a:r>
          </a:p>
          <a:p>
            <a:r>
              <a:rPr lang="en-US" sz="4400" b="1" dirty="0">
                <a:ln w="6731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 this QR code for our Newcomer Packet</a:t>
            </a:r>
            <a:endParaRPr lang="en-US" sz="4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4" name="Picture 3" descr="Graphical user interface, website&#10;&#10;Description automatically generated">
            <a:extLst>
              <a:ext uri="{FF2B5EF4-FFF2-40B4-BE49-F238E27FC236}">
                <a16:creationId xmlns:a16="http://schemas.microsoft.com/office/drawing/2014/main" id="{00CA1B70-8A08-60D5-0B4C-62D004D591B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6623" t="42292" r="19606" b="43687"/>
          <a:stretch/>
        </p:blipFill>
        <p:spPr bwMode="auto">
          <a:xfrm>
            <a:off x="2768185" y="562502"/>
            <a:ext cx="6196083" cy="197892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 descr="Qr code&#10;&#10;Description automatically generated">
            <a:extLst>
              <a:ext uri="{FF2B5EF4-FFF2-40B4-BE49-F238E27FC236}">
                <a16:creationId xmlns:a16="http://schemas.microsoft.com/office/drawing/2014/main" id="{76798C8D-B4ED-3CD4-41B8-02430AC027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1560" y="4186484"/>
            <a:ext cx="1802595" cy="2075988"/>
          </a:xfrm>
          <a:prstGeom prst="rect">
            <a:avLst/>
          </a:prstGeom>
        </p:spPr>
      </p:pic>
      <p:sp>
        <p:nvSpPr>
          <p:cNvPr id="7" name="Subtitle 2">
            <a:extLst>
              <a:ext uri="{FF2B5EF4-FFF2-40B4-BE49-F238E27FC236}">
                <a16:creationId xmlns:a16="http://schemas.microsoft.com/office/drawing/2014/main" id="{96EFF510-B7D4-507B-AE97-BE2315824935}"/>
              </a:ext>
            </a:extLst>
          </p:cNvPr>
          <p:cNvSpPr txBox="1">
            <a:spLocks/>
          </p:cNvSpPr>
          <p:nvPr/>
        </p:nvSpPr>
        <p:spPr>
          <a:xfrm>
            <a:off x="5969052" y="2808506"/>
            <a:ext cx="5027190" cy="142574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388" rtl="0" eaLnBrk="1" latinLnBrk="0" hangingPunct="1">
              <a:lnSpc>
                <a:spcPct val="90000"/>
              </a:lnSpc>
              <a:spcBef>
                <a:spcPts val="1001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95" indent="0" algn="ctr" defTabSz="914388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88" indent="0" algn="ctr" defTabSz="914388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83" indent="0" algn="ctr" defTabSz="914388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77" indent="0" algn="ctr" defTabSz="914388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972" indent="0" algn="ctr" defTabSz="914388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166" indent="0" algn="ctr" defTabSz="914388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360" indent="0" algn="ctr" defTabSz="914388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555" indent="0" algn="ctr" defTabSz="914388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400" b="1" dirty="0">
                <a:ln w="6731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more on GRAPEVINE, our meeting in print:</a:t>
            </a:r>
            <a:endParaRPr lang="en-US" sz="4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0B02443-5CD3-7B36-A2D4-07B0A47EC7DA}"/>
              </a:ext>
            </a:extLst>
          </p:cNvPr>
          <p:cNvCxnSpPr>
            <a:cxnSpLocks/>
            <a:stCxn id="4" idx="2"/>
          </p:cNvCxnSpPr>
          <p:nvPr/>
        </p:nvCxnSpPr>
        <p:spPr>
          <a:xfrm flipH="1">
            <a:off x="5866226" y="2541427"/>
            <a:ext cx="1" cy="2075988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1" name="Picture 10" descr="Qr code&#10;&#10;Description automatically generated">
            <a:extLst>
              <a:ext uri="{FF2B5EF4-FFF2-40B4-BE49-F238E27FC236}">
                <a16:creationId xmlns:a16="http://schemas.microsoft.com/office/drawing/2014/main" id="{17F69AE4-B185-9881-4087-1A428785645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8041" y="4307010"/>
            <a:ext cx="1989211" cy="178034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6C9F2BB-DC4D-08CA-B0C9-23301076347C}"/>
              </a:ext>
            </a:extLst>
          </p:cNvPr>
          <p:cNvSpPr txBox="1"/>
          <p:nvPr/>
        </p:nvSpPr>
        <p:spPr>
          <a:xfrm>
            <a:off x="4793673" y="5172364"/>
            <a:ext cx="2327563" cy="1090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F12FE19F-5620-C1A3-47F7-96540A3761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7473" y="4852731"/>
            <a:ext cx="1417505" cy="1405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01744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22</Words>
  <Application>Microsoft Macintosh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</dc:creator>
  <cp:lastModifiedBy>Ernest Santos</cp:lastModifiedBy>
  <cp:revision>1</cp:revision>
  <dcterms:created xsi:type="dcterms:W3CDTF">2022-06-28T02:19:28Z</dcterms:created>
  <dcterms:modified xsi:type="dcterms:W3CDTF">2022-08-05T06:52:44Z</dcterms:modified>
</cp:coreProperties>
</file>