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6" r:id="rId4"/>
    <p:sldId id="259" r:id="rId5"/>
    <p:sldId id="260" r:id="rId6"/>
    <p:sldId id="262" r:id="rId7"/>
    <p:sldId id="261" r:id="rId8"/>
    <p:sldId id="267" r:id="rId9"/>
    <p:sldId id="263" r:id="rId10"/>
    <p:sldId id="265" r:id="rId11"/>
    <p:sldId id="264" r:id="rId12"/>
    <p:sldId id="266"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F08661-1630-41CD-AFE4-9E75CDA3C7FD}" v="11" dt="2022-01-02T02:36:02.7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6" d="100"/>
          <a:sy n="106" d="100"/>
        </p:scale>
        <p:origin x="120" y="20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 Mousser" userId="5a466f92fd4c72ea" providerId="LiveId" clId="{77F08661-1630-41CD-AFE4-9E75CDA3C7FD}"/>
    <pc:docChg chg="undo custSel addSld modSld sldOrd">
      <pc:chgData name="William Mousser" userId="5a466f92fd4c72ea" providerId="LiveId" clId="{77F08661-1630-41CD-AFE4-9E75CDA3C7FD}" dt="2022-01-02T02:38:29.077" v="3135" actId="20577"/>
      <pc:docMkLst>
        <pc:docMk/>
      </pc:docMkLst>
      <pc:sldChg chg="modSp mod">
        <pc:chgData name="William Mousser" userId="5a466f92fd4c72ea" providerId="LiveId" clId="{77F08661-1630-41CD-AFE4-9E75CDA3C7FD}" dt="2022-01-02T02:11:42.231" v="2827" actId="20577"/>
        <pc:sldMkLst>
          <pc:docMk/>
          <pc:sldMk cId="2952561982" sldId="256"/>
        </pc:sldMkLst>
        <pc:spChg chg="mod">
          <ac:chgData name="William Mousser" userId="5a466f92fd4c72ea" providerId="LiveId" clId="{77F08661-1630-41CD-AFE4-9E75CDA3C7FD}" dt="2022-01-02T02:11:42.231" v="2827" actId="20577"/>
          <ac:spMkLst>
            <pc:docMk/>
            <pc:sldMk cId="2952561982" sldId="256"/>
            <ac:spMk id="3" creationId="{E468637E-04CB-4333-BE7B-CDB13B563D68}"/>
          </ac:spMkLst>
        </pc:spChg>
      </pc:sldChg>
      <pc:sldChg chg="modSp mod">
        <pc:chgData name="William Mousser" userId="5a466f92fd4c72ea" providerId="LiveId" clId="{77F08661-1630-41CD-AFE4-9E75CDA3C7FD}" dt="2022-01-02T02:38:29.077" v="3135" actId="20577"/>
        <pc:sldMkLst>
          <pc:docMk/>
          <pc:sldMk cId="10443027" sldId="257"/>
        </pc:sldMkLst>
        <pc:spChg chg="mod">
          <ac:chgData name="William Mousser" userId="5a466f92fd4c72ea" providerId="LiveId" clId="{77F08661-1630-41CD-AFE4-9E75CDA3C7FD}" dt="2022-01-02T02:38:29.077" v="3135" actId="20577"/>
          <ac:spMkLst>
            <pc:docMk/>
            <pc:sldMk cId="10443027" sldId="257"/>
            <ac:spMk id="3" creationId="{E468637E-04CB-4333-BE7B-CDB13B563D68}"/>
          </ac:spMkLst>
        </pc:spChg>
      </pc:sldChg>
      <pc:sldChg chg="modSp mod">
        <pc:chgData name="William Mousser" userId="5a466f92fd4c72ea" providerId="LiveId" clId="{77F08661-1630-41CD-AFE4-9E75CDA3C7FD}" dt="2021-12-26T18:20:27.977" v="1701" actId="20577"/>
        <pc:sldMkLst>
          <pc:docMk/>
          <pc:sldMk cId="1591397963" sldId="258"/>
        </pc:sldMkLst>
        <pc:spChg chg="mod">
          <ac:chgData name="William Mousser" userId="5a466f92fd4c72ea" providerId="LiveId" clId="{77F08661-1630-41CD-AFE4-9E75CDA3C7FD}" dt="2021-12-26T18:20:27.977" v="1701" actId="20577"/>
          <ac:spMkLst>
            <pc:docMk/>
            <pc:sldMk cId="1591397963" sldId="258"/>
            <ac:spMk id="3" creationId="{E468637E-04CB-4333-BE7B-CDB13B563D68}"/>
          </ac:spMkLst>
        </pc:spChg>
      </pc:sldChg>
      <pc:sldChg chg="modSp mod">
        <pc:chgData name="William Mousser" userId="5a466f92fd4c72ea" providerId="LiveId" clId="{77F08661-1630-41CD-AFE4-9E75CDA3C7FD}" dt="2021-12-26T18:21:47.694" v="1761" actId="20577"/>
        <pc:sldMkLst>
          <pc:docMk/>
          <pc:sldMk cId="1548596795" sldId="259"/>
        </pc:sldMkLst>
        <pc:spChg chg="mod">
          <ac:chgData name="William Mousser" userId="5a466f92fd4c72ea" providerId="LiveId" clId="{77F08661-1630-41CD-AFE4-9E75CDA3C7FD}" dt="2021-12-26T18:21:47.694" v="1761" actId="20577"/>
          <ac:spMkLst>
            <pc:docMk/>
            <pc:sldMk cId="1548596795" sldId="259"/>
            <ac:spMk id="2" creationId="{55935F07-6A51-4ED2-9575-87B65BCD4F7D}"/>
          </ac:spMkLst>
        </pc:spChg>
      </pc:sldChg>
      <pc:sldChg chg="addSp delSp modSp mod">
        <pc:chgData name="William Mousser" userId="5a466f92fd4c72ea" providerId="LiveId" clId="{77F08661-1630-41CD-AFE4-9E75CDA3C7FD}" dt="2022-01-02T02:15:33.790" v="2828" actId="20577"/>
        <pc:sldMkLst>
          <pc:docMk/>
          <pc:sldMk cId="1071687325" sldId="260"/>
        </pc:sldMkLst>
        <pc:spChg chg="mod">
          <ac:chgData name="William Mousser" userId="5a466f92fd4c72ea" providerId="LiveId" clId="{77F08661-1630-41CD-AFE4-9E75CDA3C7FD}" dt="2021-12-26T18:23:59.710" v="1879" actId="20577"/>
          <ac:spMkLst>
            <pc:docMk/>
            <pc:sldMk cId="1071687325" sldId="260"/>
            <ac:spMk id="2" creationId="{55935F07-6A51-4ED2-9575-87B65BCD4F7D}"/>
          </ac:spMkLst>
        </pc:spChg>
        <pc:spChg chg="mod">
          <ac:chgData name="William Mousser" userId="5a466f92fd4c72ea" providerId="LiveId" clId="{77F08661-1630-41CD-AFE4-9E75CDA3C7FD}" dt="2022-01-02T02:15:33.790" v="2828" actId="20577"/>
          <ac:spMkLst>
            <pc:docMk/>
            <pc:sldMk cId="1071687325" sldId="260"/>
            <ac:spMk id="9" creationId="{4DF6477C-E72E-4A47-98ED-ED5EB33FB2D1}"/>
          </ac:spMkLst>
        </pc:spChg>
        <pc:graphicFrameChg chg="add del">
          <ac:chgData name="William Mousser" userId="5a466f92fd4c72ea" providerId="LiveId" clId="{77F08661-1630-41CD-AFE4-9E75CDA3C7FD}" dt="2021-12-26T06:02:01.025" v="279"/>
          <ac:graphicFrameMkLst>
            <pc:docMk/>
            <pc:sldMk cId="1071687325" sldId="260"/>
            <ac:graphicFrameMk id="18" creationId="{EB487AB9-DEA9-4BCC-B7CC-12E94CA034F0}"/>
          </ac:graphicFrameMkLst>
        </pc:graphicFrameChg>
        <pc:picChg chg="del">
          <ac:chgData name="William Mousser" userId="5a466f92fd4c72ea" providerId="LiveId" clId="{77F08661-1630-41CD-AFE4-9E75CDA3C7FD}" dt="2021-12-26T05:16:20.570" v="4" actId="478"/>
          <ac:picMkLst>
            <pc:docMk/>
            <pc:sldMk cId="1071687325" sldId="260"/>
            <ac:picMk id="4" creationId="{9C4BFD81-8585-482D-A39F-DABDCF9A20CD}"/>
          </ac:picMkLst>
        </pc:picChg>
        <pc:picChg chg="add del">
          <ac:chgData name="William Mousser" userId="5a466f92fd4c72ea" providerId="LiveId" clId="{77F08661-1630-41CD-AFE4-9E75CDA3C7FD}" dt="2021-12-26T05:45:12.315" v="18" actId="478"/>
          <ac:picMkLst>
            <pc:docMk/>
            <pc:sldMk cId="1071687325" sldId="260"/>
            <ac:picMk id="6" creationId="{715B7001-475B-4AA7-88B1-E3D50C3573A4}"/>
          </ac:picMkLst>
        </pc:picChg>
        <pc:picChg chg="add mod">
          <ac:chgData name="William Mousser" userId="5a466f92fd4c72ea" providerId="LiveId" clId="{77F08661-1630-41CD-AFE4-9E75CDA3C7FD}" dt="2021-12-26T05:48:18.952" v="36" actId="1076"/>
          <ac:picMkLst>
            <pc:docMk/>
            <pc:sldMk cId="1071687325" sldId="260"/>
            <ac:picMk id="7" creationId="{D716A6AE-9847-4F9E-86E5-6CB64B697849}"/>
          </ac:picMkLst>
        </pc:picChg>
        <pc:picChg chg="del mod">
          <ac:chgData name="William Mousser" userId="5a466f92fd4c72ea" providerId="LiveId" clId="{77F08661-1630-41CD-AFE4-9E75CDA3C7FD}" dt="2021-12-26T05:46:58.651" v="24" actId="478"/>
          <ac:picMkLst>
            <pc:docMk/>
            <pc:sldMk cId="1071687325" sldId="260"/>
            <ac:picMk id="8" creationId="{EB7E96B1-1876-4A44-823B-DBEDA9A813E5}"/>
          </ac:picMkLst>
        </pc:picChg>
        <pc:picChg chg="mod">
          <ac:chgData name="William Mousser" userId="5a466f92fd4c72ea" providerId="LiveId" clId="{77F08661-1630-41CD-AFE4-9E75CDA3C7FD}" dt="2021-12-26T05:48:31.510" v="42" actId="1038"/>
          <ac:picMkLst>
            <pc:docMk/>
            <pc:sldMk cId="1071687325" sldId="260"/>
            <ac:picMk id="12" creationId="{DF799C22-F2D4-4DF7-95C3-F46FAE349704}"/>
          </ac:picMkLst>
        </pc:picChg>
        <pc:picChg chg="add del mod">
          <ac:chgData name="William Mousser" userId="5a466f92fd4c72ea" providerId="LiveId" clId="{77F08661-1630-41CD-AFE4-9E75CDA3C7FD}" dt="2021-12-26T05:41:36.014" v="13" actId="478"/>
          <ac:picMkLst>
            <pc:docMk/>
            <pc:sldMk cId="1071687325" sldId="260"/>
            <ac:picMk id="13" creationId="{C2126C6C-0DCD-4230-8F81-E60209719326}"/>
          </ac:picMkLst>
        </pc:picChg>
        <pc:picChg chg="add del mod">
          <ac:chgData name="William Mousser" userId="5a466f92fd4c72ea" providerId="LiveId" clId="{77F08661-1630-41CD-AFE4-9E75CDA3C7FD}" dt="2021-12-26T05:45:17.338" v="19" actId="478"/>
          <ac:picMkLst>
            <pc:docMk/>
            <pc:sldMk cId="1071687325" sldId="260"/>
            <ac:picMk id="15" creationId="{E91E94A7-7270-41CA-84B6-E058D99B5688}"/>
          </ac:picMkLst>
        </pc:picChg>
        <pc:picChg chg="add mod">
          <ac:chgData name="William Mousser" userId="5a466f92fd4c72ea" providerId="LiveId" clId="{77F08661-1630-41CD-AFE4-9E75CDA3C7FD}" dt="2021-12-26T05:47:31.596" v="29" actId="14100"/>
          <ac:picMkLst>
            <pc:docMk/>
            <pc:sldMk cId="1071687325" sldId="260"/>
            <ac:picMk id="17" creationId="{04FECBFB-A2B2-49DC-ADB5-27430773CC9F}"/>
          </ac:picMkLst>
        </pc:picChg>
        <pc:picChg chg="add mod">
          <ac:chgData name="William Mousser" userId="5a466f92fd4c72ea" providerId="LiveId" clId="{77F08661-1630-41CD-AFE4-9E75CDA3C7FD}" dt="2021-12-26T06:05:31.641" v="285" actId="1076"/>
          <ac:picMkLst>
            <pc:docMk/>
            <pc:sldMk cId="1071687325" sldId="260"/>
            <ac:picMk id="20" creationId="{7B83E747-6777-4205-AD38-DB655BEDFE07}"/>
          </ac:picMkLst>
        </pc:picChg>
      </pc:sldChg>
      <pc:sldChg chg="addSp delSp modSp mod">
        <pc:chgData name="William Mousser" userId="5a466f92fd4c72ea" providerId="LiveId" clId="{77F08661-1630-41CD-AFE4-9E75CDA3C7FD}" dt="2022-01-02T02:18:33.167" v="2866" actId="207"/>
        <pc:sldMkLst>
          <pc:docMk/>
          <pc:sldMk cId="4179543312" sldId="261"/>
        </pc:sldMkLst>
        <pc:spChg chg="mod">
          <ac:chgData name="William Mousser" userId="5a466f92fd4c72ea" providerId="LiveId" clId="{77F08661-1630-41CD-AFE4-9E75CDA3C7FD}" dt="2021-12-27T07:54:15.576" v="2185" actId="20577"/>
          <ac:spMkLst>
            <pc:docMk/>
            <pc:sldMk cId="4179543312" sldId="261"/>
            <ac:spMk id="2" creationId="{55935F07-6A51-4ED2-9575-87B65BCD4F7D}"/>
          </ac:spMkLst>
        </pc:spChg>
        <pc:spChg chg="add mod">
          <ac:chgData name="William Mousser" userId="5a466f92fd4c72ea" providerId="LiveId" clId="{77F08661-1630-41CD-AFE4-9E75CDA3C7FD}" dt="2022-01-02T02:18:33.167" v="2866" actId="207"/>
          <ac:spMkLst>
            <pc:docMk/>
            <pc:sldMk cId="4179543312" sldId="261"/>
            <ac:spMk id="3" creationId="{FBCF22FC-4807-42D4-9CEE-D4DBC6C92B27}"/>
          </ac:spMkLst>
        </pc:spChg>
        <pc:spChg chg="mod">
          <ac:chgData name="William Mousser" userId="5a466f92fd4c72ea" providerId="LiveId" clId="{77F08661-1630-41CD-AFE4-9E75CDA3C7FD}" dt="2022-01-02T02:17:36.841" v="2857" actId="20577"/>
          <ac:spMkLst>
            <pc:docMk/>
            <pc:sldMk cId="4179543312" sldId="261"/>
            <ac:spMk id="9" creationId="{4DF6477C-E72E-4A47-98ED-ED5EB33FB2D1}"/>
          </ac:spMkLst>
        </pc:spChg>
        <pc:spChg chg="add del mod">
          <ac:chgData name="William Mousser" userId="5a466f92fd4c72ea" providerId="LiveId" clId="{77F08661-1630-41CD-AFE4-9E75CDA3C7FD}" dt="2021-12-26T06:44:00.056" v="891" actId="478"/>
          <ac:spMkLst>
            <pc:docMk/>
            <pc:sldMk cId="4179543312" sldId="261"/>
            <ac:spMk id="12" creationId="{BC6938A6-FF85-45A0-814C-B6541D609745}"/>
          </ac:spMkLst>
        </pc:spChg>
        <pc:spChg chg="add mod">
          <ac:chgData name="William Mousser" userId="5a466f92fd4c72ea" providerId="LiveId" clId="{77F08661-1630-41CD-AFE4-9E75CDA3C7FD}" dt="2021-12-27T07:52:55.891" v="2150" actId="255"/>
          <ac:spMkLst>
            <pc:docMk/>
            <pc:sldMk cId="4179543312" sldId="261"/>
            <ac:spMk id="13" creationId="{C3B0C10F-40DD-4289-875E-21C95C0CB2C8}"/>
          </ac:spMkLst>
        </pc:spChg>
        <pc:picChg chg="add mod">
          <ac:chgData name="William Mousser" userId="5a466f92fd4c72ea" providerId="LiveId" clId="{77F08661-1630-41CD-AFE4-9E75CDA3C7FD}" dt="2021-12-26T06:35:48.100" v="821" actId="1076"/>
          <ac:picMkLst>
            <pc:docMk/>
            <pc:sldMk cId="4179543312" sldId="261"/>
            <ac:picMk id="4" creationId="{7A7AD604-5C38-4982-AC55-06D6ED89B95E}"/>
          </ac:picMkLst>
        </pc:picChg>
        <pc:picChg chg="mod">
          <ac:chgData name="William Mousser" userId="5a466f92fd4c72ea" providerId="LiveId" clId="{77F08661-1630-41CD-AFE4-9E75CDA3C7FD}" dt="2021-12-27T07:57:57.855" v="2199" actId="1038"/>
          <ac:picMkLst>
            <pc:docMk/>
            <pc:sldMk cId="4179543312" sldId="261"/>
            <ac:picMk id="6" creationId="{715B7001-475B-4AA7-88B1-E3D50C3573A4}"/>
          </ac:picMkLst>
        </pc:picChg>
        <pc:picChg chg="add del mod">
          <ac:chgData name="William Mousser" userId="5a466f92fd4c72ea" providerId="LiveId" clId="{77F08661-1630-41CD-AFE4-9E75CDA3C7FD}" dt="2021-12-26T07:15:08.525" v="1673" actId="478"/>
          <ac:picMkLst>
            <pc:docMk/>
            <pc:sldMk cId="4179543312" sldId="261"/>
            <ac:picMk id="7" creationId="{09E37E1C-DE16-49AD-8C5B-EC88B3098E16}"/>
          </ac:picMkLst>
        </pc:picChg>
        <pc:picChg chg="del mod">
          <ac:chgData name="William Mousser" userId="5a466f92fd4c72ea" providerId="LiveId" clId="{77F08661-1630-41CD-AFE4-9E75CDA3C7FD}" dt="2021-12-26T06:11:37.169" v="395" actId="478"/>
          <ac:picMkLst>
            <pc:docMk/>
            <pc:sldMk cId="4179543312" sldId="261"/>
            <ac:picMk id="8" creationId="{AC7FA815-71FC-4521-B002-1B4D5354E569}"/>
          </ac:picMkLst>
        </pc:picChg>
        <pc:picChg chg="add mod">
          <ac:chgData name="William Mousser" userId="5a466f92fd4c72ea" providerId="LiveId" clId="{77F08661-1630-41CD-AFE4-9E75CDA3C7FD}" dt="2021-12-26T06:38:48.895" v="843" actId="1076"/>
          <ac:picMkLst>
            <pc:docMk/>
            <pc:sldMk cId="4179543312" sldId="261"/>
            <ac:picMk id="11" creationId="{35561585-DD4B-49BB-80E1-41A786BB520B}"/>
          </ac:picMkLst>
        </pc:picChg>
        <pc:cxnChg chg="add mod">
          <ac:chgData name="William Mousser" userId="5a466f92fd4c72ea" providerId="LiveId" clId="{77F08661-1630-41CD-AFE4-9E75CDA3C7FD}" dt="2021-12-27T07:55:11.018" v="2188" actId="14100"/>
          <ac:cxnSpMkLst>
            <pc:docMk/>
            <pc:sldMk cId="4179543312" sldId="261"/>
            <ac:cxnSpMk id="15" creationId="{6668D55D-15CB-499F-B802-DF5009F6F3F2}"/>
          </ac:cxnSpMkLst>
        </pc:cxnChg>
        <pc:cxnChg chg="add mod">
          <ac:chgData name="William Mousser" userId="5a466f92fd4c72ea" providerId="LiveId" clId="{77F08661-1630-41CD-AFE4-9E75CDA3C7FD}" dt="2021-12-27T07:54:47.094" v="2187" actId="14100"/>
          <ac:cxnSpMkLst>
            <pc:docMk/>
            <pc:sldMk cId="4179543312" sldId="261"/>
            <ac:cxnSpMk id="22" creationId="{FC942B1B-58F4-4AAC-9A07-8EB9E3DF3EC2}"/>
          </ac:cxnSpMkLst>
        </pc:cxnChg>
        <pc:cxnChg chg="add mod">
          <ac:chgData name="William Mousser" userId="5a466f92fd4c72ea" providerId="LiveId" clId="{77F08661-1630-41CD-AFE4-9E75CDA3C7FD}" dt="2021-12-27T07:56:27.112" v="2191" actId="14100"/>
          <ac:cxnSpMkLst>
            <pc:docMk/>
            <pc:sldMk cId="4179543312" sldId="261"/>
            <ac:cxnSpMk id="25" creationId="{3F8657C2-F72B-4618-9E65-52AFCEDACFB0}"/>
          </ac:cxnSpMkLst>
        </pc:cxnChg>
        <pc:cxnChg chg="add mod">
          <ac:chgData name="William Mousser" userId="5a466f92fd4c72ea" providerId="LiveId" clId="{77F08661-1630-41CD-AFE4-9E75CDA3C7FD}" dt="2021-12-27T07:57:49.442" v="2195" actId="14100"/>
          <ac:cxnSpMkLst>
            <pc:docMk/>
            <pc:sldMk cId="4179543312" sldId="261"/>
            <ac:cxnSpMk id="29" creationId="{D88ED05D-D7DA-4082-BA41-952CB597AF6D}"/>
          </ac:cxnSpMkLst>
        </pc:cxnChg>
        <pc:cxnChg chg="add mod">
          <ac:chgData name="William Mousser" userId="5a466f92fd4c72ea" providerId="LiveId" clId="{77F08661-1630-41CD-AFE4-9E75CDA3C7FD}" dt="2021-12-27T07:59:01.515" v="2203" actId="14100"/>
          <ac:cxnSpMkLst>
            <pc:docMk/>
            <pc:sldMk cId="4179543312" sldId="261"/>
            <ac:cxnSpMk id="32" creationId="{CBE6E2D9-0EAB-49E7-8EC9-9C1139657530}"/>
          </ac:cxnSpMkLst>
        </pc:cxnChg>
        <pc:cxnChg chg="add mod">
          <ac:chgData name="William Mousser" userId="5a466f92fd4c72ea" providerId="LiveId" clId="{77F08661-1630-41CD-AFE4-9E75CDA3C7FD}" dt="2021-12-27T07:57:24.405" v="2193" actId="14100"/>
          <ac:cxnSpMkLst>
            <pc:docMk/>
            <pc:sldMk cId="4179543312" sldId="261"/>
            <ac:cxnSpMk id="35" creationId="{37CE7021-C636-4590-8941-AEC0AFA71769}"/>
          </ac:cxnSpMkLst>
        </pc:cxnChg>
        <pc:cxnChg chg="add mod">
          <ac:chgData name="William Mousser" userId="5a466f92fd4c72ea" providerId="LiveId" clId="{77F08661-1630-41CD-AFE4-9E75CDA3C7FD}" dt="2021-12-27T07:58:32.496" v="2201" actId="14100"/>
          <ac:cxnSpMkLst>
            <pc:docMk/>
            <pc:sldMk cId="4179543312" sldId="261"/>
            <ac:cxnSpMk id="38" creationId="{DEC13C11-9F5E-4FBE-BE10-E0947199903F}"/>
          </ac:cxnSpMkLst>
        </pc:cxnChg>
      </pc:sldChg>
      <pc:sldChg chg="addSp delSp modSp add mod ord modAnim">
        <pc:chgData name="William Mousser" userId="5a466f92fd4c72ea" providerId="LiveId" clId="{77F08661-1630-41CD-AFE4-9E75CDA3C7FD}" dt="2021-12-26T18:28:49.021" v="2020" actId="20577"/>
        <pc:sldMkLst>
          <pc:docMk/>
          <pc:sldMk cId="3082988641" sldId="262"/>
        </pc:sldMkLst>
        <pc:spChg chg="mod">
          <ac:chgData name="William Mousser" userId="5a466f92fd4c72ea" providerId="LiveId" clId="{77F08661-1630-41CD-AFE4-9E75CDA3C7FD}" dt="2021-12-26T18:25:18.988" v="1926" actId="20577"/>
          <ac:spMkLst>
            <pc:docMk/>
            <pc:sldMk cId="3082988641" sldId="262"/>
            <ac:spMk id="2" creationId="{55935F07-6A51-4ED2-9575-87B65BCD4F7D}"/>
          </ac:spMkLst>
        </pc:spChg>
        <pc:spChg chg="mod">
          <ac:chgData name="William Mousser" userId="5a466f92fd4c72ea" providerId="LiveId" clId="{77F08661-1630-41CD-AFE4-9E75CDA3C7FD}" dt="2021-12-26T18:28:49.021" v="2020" actId="20577"/>
          <ac:spMkLst>
            <pc:docMk/>
            <pc:sldMk cId="3082988641" sldId="262"/>
            <ac:spMk id="9" creationId="{4DF6477C-E72E-4A47-98ED-ED5EB33FB2D1}"/>
          </ac:spMkLst>
        </pc:spChg>
        <pc:spChg chg="del">
          <ac:chgData name="William Mousser" userId="5a466f92fd4c72ea" providerId="LiveId" clId="{77F08661-1630-41CD-AFE4-9E75CDA3C7FD}" dt="2021-12-26T07:00:31.587" v="1313" actId="478"/>
          <ac:spMkLst>
            <pc:docMk/>
            <pc:sldMk cId="3082988641" sldId="262"/>
            <ac:spMk id="13" creationId="{C3B0C10F-40DD-4289-875E-21C95C0CB2C8}"/>
          </ac:spMkLst>
        </pc:spChg>
        <pc:picChg chg="add mod">
          <ac:chgData name="William Mousser" userId="5a466f92fd4c72ea" providerId="LiveId" clId="{77F08661-1630-41CD-AFE4-9E75CDA3C7FD}" dt="2021-12-26T18:26:36.762" v="1963" actId="1036"/>
          <ac:picMkLst>
            <pc:docMk/>
            <pc:sldMk cId="3082988641" sldId="262"/>
            <ac:picMk id="3" creationId="{514542F8-A422-4C53-BD91-ADC3DC3B5955}"/>
          </ac:picMkLst>
        </pc:picChg>
        <pc:picChg chg="del">
          <ac:chgData name="William Mousser" userId="5a466f92fd4c72ea" providerId="LiveId" clId="{77F08661-1630-41CD-AFE4-9E75CDA3C7FD}" dt="2021-12-26T07:00:25.001" v="1312" actId="478"/>
          <ac:picMkLst>
            <pc:docMk/>
            <pc:sldMk cId="3082988641" sldId="262"/>
            <ac:picMk id="4" creationId="{7A7AD604-5C38-4982-AC55-06D6ED89B95E}"/>
          </ac:picMkLst>
        </pc:picChg>
        <pc:picChg chg="del">
          <ac:chgData name="William Mousser" userId="5a466f92fd4c72ea" providerId="LiveId" clId="{77F08661-1630-41CD-AFE4-9E75CDA3C7FD}" dt="2021-12-26T07:00:23.712" v="1311" actId="478"/>
          <ac:picMkLst>
            <pc:docMk/>
            <pc:sldMk cId="3082988641" sldId="262"/>
            <ac:picMk id="7" creationId="{09E37E1C-DE16-49AD-8C5B-EC88B3098E16}"/>
          </ac:picMkLst>
        </pc:picChg>
        <pc:picChg chg="del">
          <ac:chgData name="William Mousser" userId="5a466f92fd4c72ea" providerId="LiveId" clId="{77F08661-1630-41CD-AFE4-9E75CDA3C7FD}" dt="2021-12-26T07:00:18.979" v="1310" actId="478"/>
          <ac:picMkLst>
            <pc:docMk/>
            <pc:sldMk cId="3082988641" sldId="262"/>
            <ac:picMk id="11" creationId="{35561585-DD4B-49BB-80E1-41A786BB520B}"/>
          </ac:picMkLst>
        </pc:picChg>
        <pc:cxnChg chg="del">
          <ac:chgData name="William Mousser" userId="5a466f92fd4c72ea" providerId="LiveId" clId="{77F08661-1630-41CD-AFE4-9E75CDA3C7FD}" dt="2021-12-26T07:00:37.422" v="1315" actId="478"/>
          <ac:cxnSpMkLst>
            <pc:docMk/>
            <pc:sldMk cId="3082988641" sldId="262"/>
            <ac:cxnSpMk id="15" creationId="{6668D55D-15CB-499F-B802-DF5009F6F3F2}"/>
          </ac:cxnSpMkLst>
        </pc:cxnChg>
        <pc:cxnChg chg="del">
          <ac:chgData name="William Mousser" userId="5a466f92fd4c72ea" providerId="LiveId" clId="{77F08661-1630-41CD-AFE4-9E75CDA3C7FD}" dt="2021-12-26T07:00:35.438" v="1314" actId="478"/>
          <ac:cxnSpMkLst>
            <pc:docMk/>
            <pc:sldMk cId="3082988641" sldId="262"/>
            <ac:cxnSpMk id="22" creationId="{FC942B1B-58F4-4AAC-9A07-8EB9E3DF3EC2}"/>
          </ac:cxnSpMkLst>
        </pc:cxnChg>
        <pc:cxnChg chg="del">
          <ac:chgData name="William Mousser" userId="5a466f92fd4c72ea" providerId="LiveId" clId="{77F08661-1630-41CD-AFE4-9E75CDA3C7FD}" dt="2021-12-26T07:00:38.727" v="1316" actId="478"/>
          <ac:cxnSpMkLst>
            <pc:docMk/>
            <pc:sldMk cId="3082988641" sldId="262"/>
            <ac:cxnSpMk id="25" creationId="{3F8657C2-F72B-4618-9E65-52AFCEDACFB0}"/>
          </ac:cxnSpMkLst>
        </pc:cxnChg>
        <pc:cxnChg chg="del">
          <ac:chgData name="William Mousser" userId="5a466f92fd4c72ea" providerId="LiveId" clId="{77F08661-1630-41CD-AFE4-9E75CDA3C7FD}" dt="2021-12-26T07:00:48.917" v="1320" actId="478"/>
          <ac:cxnSpMkLst>
            <pc:docMk/>
            <pc:sldMk cId="3082988641" sldId="262"/>
            <ac:cxnSpMk id="29" creationId="{D88ED05D-D7DA-4082-BA41-952CB597AF6D}"/>
          </ac:cxnSpMkLst>
        </pc:cxnChg>
        <pc:cxnChg chg="del">
          <ac:chgData name="William Mousser" userId="5a466f92fd4c72ea" providerId="LiveId" clId="{77F08661-1630-41CD-AFE4-9E75CDA3C7FD}" dt="2021-12-26T07:00:40.555" v="1317" actId="478"/>
          <ac:cxnSpMkLst>
            <pc:docMk/>
            <pc:sldMk cId="3082988641" sldId="262"/>
            <ac:cxnSpMk id="32" creationId="{CBE6E2D9-0EAB-49E7-8EC9-9C1139657530}"/>
          </ac:cxnSpMkLst>
        </pc:cxnChg>
        <pc:cxnChg chg="del">
          <ac:chgData name="William Mousser" userId="5a466f92fd4c72ea" providerId="LiveId" clId="{77F08661-1630-41CD-AFE4-9E75CDA3C7FD}" dt="2021-12-26T07:00:46.607" v="1319" actId="478"/>
          <ac:cxnSpMkLst>
            <pc:docMk/>
            <pc:sldMk cId="3082988641" sldId="262"/>
            <ac:cxnSpMk id="35" creationId="{37CE7021-C636-4590-8941-AEC0AFA71769}"/>
          </ac:cxnSpMkLst>
        </pc:cxnChg>
        <pc:cxnChg chg="del">
          <ac:chgData name="William Mousser" userId="5a466f92fd4c72ea" providerId="LiveId" clId="{77F08661-1630-41CD-AFE4-9E75CDA3C7FD}" dt="2021-12-26T07:00:42.740" v="1318" actId="478"/>
          <ac:cxnSpMkLst>
            <pc:docMk/>
            <pc:sldMk cId="3082988641" sldId="262"/>
            <ac:cxnSpMk id="38" creationId="{DEC13C11-9F5E-4FBE-BE10-E0947199903F}"/>
          </ac:cxnSpMkLst>
        </pc:cxnChg>
      </pc:sldChg>
      <pc:sldChg chg="addSp delSp modSp add mod">
        <pc:chgData name="William Mousser" userId="5a466f92fd4c72ea" providerId="LiveId" clId="{77F08661-1630-41CD-AFE4-9E75CDA3C7FD}" dt="2022-01-02T02:20:24.344" v="2871" actId="1035"/>
        <pc:sldMkLst>
          <pc:docMk/>
          <pc:sldMk cId="2448229586" sldId="263"/>
        </pc:sldMkLst>
        <pc:spChg chg="mod">
          <ac:chgData name="William Mousser" userId="5a466f92fd4c72ea" providerId="LiveId" clId="{77F08661-1630-41CD-AFE4-9E75CDA3C7FD}" dt="2021-12-27T08:22:05.047" v="2276" actId="20577"/>
          <ac:spMkLst>
            <pc:docMk/>
            <pc:sldMk cId="2448229586" sldId="263"/>
            <ac:spMk id="2" creationId="{55935F07-6A51-4ED2-9575-87B65BCD4F7D}"/>
          </ac:spMkLst>
        </pc:spChg>
        <pc:spChg chg="mod">
          <ac:chgData name="William Mousser" userId="5a466f92fd4c72ea" providerId="LiveId" clId="{77F08661-1630-41CD-AFE4-9E75CDA3C7FD}" dt="2022-01-02T02:20:24.344" v="2871" actId="1035"/>
          <ac:spMkLst>
            <pc:docMk/>
            <pc:sldMk cId="2448229586" sldId="263"/>
            <ac:spMk id="3" creationId="{BF3C4FE4-CB8B-435B-8398-D1E26B918F46}"/>
          </ac:spMkLst>
        </pc:spChg>
        <pc:spChg chg="del">
          <ac:chgData name="William Mousser" userId="5a466f92fd4c72ea" providerId="LiveId" clId="{77F08661-1630-41CD-AFE4-9E75CDA3C7FD}" dt="2021-12-27T08:22:18.469" v="2277" actId="478"/>
          <ac:spMkLst>
            <pc:docMk/>
            <pc:sldMk cId="2448229586" sldId="263"/>
            <ac:spMk id="9" creationId="{4DF6477C-E72E-4A47-98ED-ED5EB33FB2D1}"/>
          </ac:spMkLst>
        </pc:spChg>
        <pc:spChg chg="del">
          <ac:chgData name="William Mousser" userId="5a466f92fd4c72ea" providerId="LiveId" clId="{77F08661-1630-41CD-AFE4-9E75CDA3C7FD}" dt="2021-12-27T08:22:50.875" v="2288" actId="478"/>
          <ac:spMkLst>
            <pc:docMk/>
            <pc:sldMk cId="2448229586" sldId="263"/>
            <ac:spMk id="13" creationId="{C3B0C10F-40DD-4289-875E-21C95C0CB2C8}"/>
          </ac:spMkLst>
        </pc:spChg>
        <pc:spChg chg="add mod">
          <ac:chgData name="William Mousser" userId="5a466f92fd4c72ea" providerId="LiveId" clId="{77F08661-1630-41CD-AFE4-9E75CDA3C7FD}" dt="2021-12-27T08:37:16.518" v="2727" actId="20577"/>
          <ac:spMkLst>
            <pc:docMk/>
            <pc:sldMk cId="2448229586" sldId="263"/>
            <ac:spMk id="16" creationId="{02D793B4-73BE-4CAD-B0B9-CF009FD0D1A4}"/>
          </ac:spMkLst>
        </pc:spChg>
        <pc:picChg chg="del">
          <ac:chgData name="William Mousser" userId="5a466f92fd4c72ea" providerId="LiveId" clId="{77F08661-1630-41CD-AFE4-9E75CDA3C7FD}" dt="2021-12-27T08:22:23.691" v="2278" actId="478"/>
          <ac:picMkLst>
            <pc:docMk/>
            <pc:sldMk cId="2448229586" sldId="263"/>
            <ac:picMk id="4" creationId="{7A7AD604-5C38-4982-AC55-06D6ED89B95E}"/>
          </ac:picMkLst>
        </pc:picChg>
        <pc:picChg chg="add mod">
          <ac:chgData name="William Mousser" userId="5a466f92fd4c72ea" providerId="LiveId" clId="{77F08661-1630-41CD-AFE4-9E75CDA3C7FD}" dt="2021-12-27T08:28:34.631" v="2443" actId="14100"/>
          <ac:picMkLst>
            <pc:docMk/>
            <pc:sldMk cId="2448229586" sldId="263"/>
            <ac:picMk id="5" creationId="{F61197CF-147C-4215-89F8-B890DD62791A}"/>
          </ac:picMkLst>
        </pc:picChg>
        <pc:picChg chg="del">
          <ac:chgData name="William Mousser" userId="5a466f92fd4c72ea" providerId="LiveId" clId="{77F08661-1630-41CD-AFE4-9E75CDA3C7FD}" dt="2021-12-27T08:22:25.294" v="2279" actId="478"/>
          <ac:picMkLst>
            <pc:docMk/>
            <pc:sldMk cId="2448229586" sldId="263"/>
            <ac:picMk id="7" creationId="{09E37E1C-DE16-49AD-8C5B-EC88B3098E16}"/>
          </ac:picMkLst>
        </pc:picChg>
        <pc:picChg chg="add mod">
          <ac:chgData name="William Mousser" userId="5a466f92fd4c72ea" providerId="LiveId" clId="{77F08661-1630-41CD-AFE4-9E75CDA3C7FD}" dt="2021-12-27T08:28:27.655" v="2442" actId="1076"/>
          <ac:picMkLst>
            <pc:docMk/>
            <pc:sldMk cId="2448229586" sldId="263"/>
            <ac:picMk id="10" creationId="{DCBE88FF-E241-4C99-99C2-88F1E98E9F23}"/>
          </ac:picMkLst>
        </pc:picChg>
        <pc:picChg chg="del">
          <ac:chgData name="William Mousser" userId="5a466f92fd4c72ea" providerId="LiveId" clId="{77F08661-1630-41CD-AFE4-9E75CDA3C7FD}" dt="2021-12-27T08:22:26.997" v="2280" actId="478"/>
          <ac:picMkLst>
            <pc:docMk/>
            <pc:sldMk cId="2448229586" sldId="263"/>
            <ac:picMk id="11" creationId="{35561585-DD4B-49BB-80E1-41A786BB520B}"/>
          </ac:picMkLst>
        </pc:picChg>
        <pc:picChg chg="add del mod">
          <ac:chgData name="William Mousser" userId="5a466f92fd4c72ea" providerId="LiveId" clId="{77F08661-1630-41CD-AFE4-9E75CDA3C7FD}" dt="2021-12-27T08:27:30.172" v="2432" actId="478"/>
          <ac:picMkLst>
            <pc:docMk/>
            <pc:sldMk cId="2448229586" sldId="263"/>
            <ac:picMk id="17" creationId="{217D4D61-FD4D-4E91-8619-CE0D358150CD}"/>
          </ac:picMkLst>
        </pc:picChg>
        <pc:cxnChg chg="del">
          <ac:chgData name="William Mousser" userId="5a466f92fd4c72ea" providerId="LiveId" clId="{77F08661-1630-41CD-AFE4-9E75CDA3C7FD}" dt="2021-12-27T08:22:31.498" v="2281" actId="478"/>
          <ac:cxnSpMkLst>
            <pc:docMk/>
            <pc:sldMk cId="2448229586" sldId="263"/>
            <ac:cxnSpMk id="15" creationId="{6668D55D-15CB-499F-B802-DF5009F6F3F2}"/>
          </ac:cxnSpMkLst>
        </pc:cxnChg>
        <pc:cxnChg chg="del">
          <ac:chgData name="William Mousser" userId="5a466f92fd4c72ea" providerId="LiveId" clId="{77F08661-1630-41CD-AFE4-9E75CDA3C7FD}" dt="2021-12-27T08:22:37.731" v="2282" actId="478"/>
          <ac:cxnSpMkLst>
            <pc:docMk/>
            <pc:sldMk cId="2448229586" sldId="263"/>
            <ac:cxnSpMk id="22" creationId="{FC942B1B-58F4-4AAC-9A07-8EB9E3DF3EC2}"/>
          </ac:cxnSpMkLst>
        </pc:cxnChg>
        <pc:cxnChg chg="del">
          <ac:chgData name="William Mousser" userId="5a466f92fd4c72ea" providerId="LiveId" clId="{77F08661-1630-41CD-AFE4-9E75CDA3C7FD}" dt="2021-12-27T08:22:43.258" v="2285" actId="478"/>
          <ac:cxnSpMkLst>
            <pc:docMk/>
            <pc:sldMk cId="2448229586" sldId="263"/>
            <ac:cxnSpMk id="25" creationId="{3F8657C2-F72B-4618-9E65-52AFCEDACFB0}"/>
          </ac:cxnSpMkLst>
        </pc:cxnChg>
        <pc:cxnChg chg="del">
          <ac:chgData name="William Mousser" userId="5a466f92fd4c72ea" providerId="LiveId" clId="{77F08661-1630-41CD-AFE4-9E75CDA3C7FD}" dt="2021-12-27T08:22:46.307" v="2286" actId="478"/>
          <ac:cxnSpMkLst>
            <pc:docMk/>
            <pc:sldMk cId="2448229586" sldId="263"/>
            <ac:cxnSpMk id="29" creationId="{D88ED05D-D7DA-4082-BA41-952CB597AF6D}"/>
          </ac:cxnSpMkLst>
        </pc:cxnChg>
        <pc:cxnChg chg="del">
          <ac:chgData name="William Mousser" userId="5a466f92fd4c72ea" providerId="LiveId" clId="{77F08661-1630-41CD-AFE4-9E75CDA3C7FD}" dt="2021-12-27T08:22:40.427" v="2283" actId="478"/>
          <ac:cxnSpMkLst>
            <pc:docMk/>
            <pc:sldMk cId="2448229586" sldId="263"/>
            <ac:cxnSpMk id="32" creationId="{CBE6E2D9-0EAB-49E7-8EC9-9C1139657530}"/>
          </ac:cxnSpMkLst>
        </pc:cxnChg>
        <pc:cxnChg chg="del">
          <ac:chgData name="William Mousser" userId="5a466f92fd4c72ea" providerId="LiveId" clId="{77F08661-1630-41CD-AFE4-9E75CDA3C7FD}" dt="2021-12-27T08:22:47.351" v="2287" actId="478"/>
          <ac:cxnSpMkLst>
            <pc:docMk/>
            <pc:sldMk cId="2448229586" sldId="263"/>
            <ac:cxnSpMk id="35" creationId="{37CE7021-C636-4590-8941-AEC0AFA71769}"/>
          </ac:cxnSpMkLst>
        </pc:cxnChg>
        <pc:cxnChg chg="del">
          <ac:chgData name="William Mousser" userId="5a466f92fd4c72ea" providerId="LiveId" clId="{77F08661-1630-41CD-AFE4-9E75CDA3C7FD}" dt="2021-12-27T08:22:41.746" v="2284" actId="478"/>
          <ac:cxnSpMkLst>
            <pc:docMk/>
            <pc:sldMk cId="2448229586" sldId="263"/>
            <ac:cxnSpMk id="38" creationId="{DEC13C11-9F5E-4FBE-BE10-E0947199903F}"/>
          </ac:cxnSpMkLst>
        </pc:cxnChg>
      </pc:sldChg>
      <pc:sldChg chg="modSp mod">
        <pc:chgData name="William Mousser" userId="5a466f92fd4c72ea" providerId="LiveId" clId="{77F08661-1630-41CD-AFE4-9E75CDA3C7FD}" dt="2022-01-02T02:21:48.565" v="2892" actId="1076"/>
        <pc:sldMkLst>
          <pc:docMk/>
          <pc:sldMk cId="3215618775" sldId="265"/>
        </pc:sldMkLst>
        <pc:spChg chg="mod">
          <ac:chgData name="William Mousser" userId="5a466f92fd4c72ea" providerId="LiveId" clId="{77F08661-1630-41CD-AFE4-9E75CDA3C7FD}" dt="2022-01-02T02:21:45.918" v="2891" actId="20577"/>
          <ac:spMkLst>
            <pc:docMk/>
            <pc:sldMk cId="3215618775" sldId="265"/>
            <ac:spMk id="9" creationId="{4DF6477C-E72E-4A47-98ED-ED5EB33FB2D1}"/>
          </ac:spMkLst>
        </pc:spChg>
        <pc:picChg chg="mod">
          <ac:chgData name="William Mousser" userId="5a466f92fd4c72ea" providerId="LiveId" clId="{77F08661-1630-41CD-AFE4-9E75CDA3C7FD}" dt="2022-01-02T02:21:48.565" v="2892" actId="1076"/>
          <ac:picMkLst>
            <pc:docMk/>
            <pc:sldMk cId="3215618775" sldId="265"/>
            <ac:picMk id="5" creationId="{45B68412-B6A5-4AE6-B874-C3794E88CCA1}"/>
          </ac:picMkLst>
        </pc:picChg>
      </pc:sldChg>
      <pc:sldChg chg="addSp delSp modSp mod">
        <pc:chgData name="William Mousser" userId="5a466f92fd4c72ea" providerId="LiveId" clId="{77F08661-1630-41CD-AFE4-9E75CDA3C7FD}" dt="2022-01-02T02:09:14.963" v="2816" actId="20577"/>
        <pc:sldMkLst>
          <pc:docMk/>
          <pc:sldMk cId="799094459" sldId="266"/>
        </pc:sldMkLst>
        <pc:spChg chg="mod">
          <ac:chgData name="William Mousser" userId="5a466f92fd4c72ea" providerId="LiveId" clId="{77F08661-1630-41CD-AFE4-9E75CDA3C7FD}" dt="2022-01-02T02:09:14.963" v="2816" actId="20577"/>
          <ac:spMkLst>
            <pc:docMk/>
            <pc:sldMk cId="799094459" sldId="266"/>
            <ac:spMk id="16" creationId="{02D793B4-73BE-4CAD-B0B9-CF009FD0D1A4}"/>
          </ac:spMkLst>
        </pc:spChg>
        <pc:picChg chg="del">
          <ac:chgData name="William Mousser" userId="5a466f92fd4c72ea" providerId="LiveId" clId="{77F08661-1630-41CD-AFE4-9E75CDA3C7FD}" dt="2021-12-30T18:56:00.934" v="2728" actId="478"/>
          <ac:picMkLst>
            <pc:docMk/>
            <pc:sldMk cId="799094459" sldId="266"/>
            <ac:picMk id="4" creationId="{2C5426E4-5261-4D03-AAFD-CC116FFA6F36}"/>
          </ac:picMkLst>
        </pc:picChg>
        <pc:picChg chg="add mod">
          <ac:chgData name="William Mousser" userId="5a466f92fd4c72ea" providerId="LiveId" clId="{77F08661-1630-41CD-AFE4-9E75CDA3C7FD}" dt="2022-01-02T01:49:48.680" v="2748" actId="1076"/>
          <ac:picMkLst>
            <pc:docMk/>
            <pc:sldMk cId="799094459" sldId="266"/>
            <ac:picMk id="4" creationId="{758B4F23-CADB-48CC-8FD9-0E07A6124476}"/>
          </ac:picMkLst>
        </pc:picChg>
        <pc:picChg chg="add mod">
          <ac:chgData name="William Mousser" userId="5a466f92fd4c72ea" providerId="LiveId" clId="{77F08661-1630-41CD-AFE4-9E75CDA3C7FD}" dt="2021-12-30T18:57:57.208" v="2742" actId="1076"/>
          <ac:picMkLst>
            <pc:docMk/>
            <pc:sldMk cId="799094459" sldId="266"/>
            <ac:picMk id="5" creationId="{AEB8463A-54F6-41CD-81EB-12C87B59F0A0}"/>
          </ac:picMkLst>
        </pc:picChg>
        <pc:picChg chg="add mod">
          <ac:chgData name="William Mousser" userId="5a466f92fd4c72ea" providerId="LiveId" clId="{77F08661-1630-41CD-AFE4-9E75CDA3C7FD}" dt="2021-12-30T18:58:13.514" v="2744" actId="1076"/>
          <ac:picMkLst>
            <pc:docMk/>
            <pc:sldMk cId="799094459" sldId="266"/>
            <ac:picMk id="8" creationId="{67BE7156-3458-419D-B7FC-DBAA8F83A903}"/>
          </ac:picMkLst>
        </pc:picChg>
        <pc:picChg chg="add mod">
          <ac:chgData name="William Mousser" userId="5a466f92fd4c72ea" providerId="LiveId" clId="{77F08661-1630-41CD-AFE4-9E75CDA3C7FD}" dt="2022-01-02T01:50:08.910" v="2752" actId="1076"/>
          <ac:picMkLst>
            <pc:docMk/>
            <pc:sldMk cId="799094459" sldId="266"/>
            <ac:picMk id="9" creationId="{5229F6DD-0F7C-48BF-8650-2078A30024E9}"/>
          </ac:picMkLst>
        </pc:picChg>
        <pc:picChg chg="add mod">
          <ac:chgData name="William Mousser" userId="5a466f92fd4c72ea" providerId="LiveId" clId="{77F08661-1630-41CD-AFE4-9E75CDA3C7FD}" dt="2021-12-30T18:57:37.178" v="2740" actId="1076"/>
          <ac:picMkLst>
            <pc:docMk/>
            <pc:sldMk cId="799094459" sldId="266"/>
            <ac:picMk id="10" creationId="{8A01F9C6-E654-4804-9C08-A356F10A6A3A}"/>
          </ac:picMkLst>
        </pc:picChg>
        <pc:picChg chg="add mod">
          <ac:chgData name="William Mousser" userId="5a466f92fd4c72ea" providerId="LiveId" clId="{77F08661-1630-41CD-AFE4-9E75CDA3C7FD}" dt="2022-01-02T01:51:21.669" v="2756" actId="1076"/>
          <ac:picMkLst>
            <pc:docMk/>
            <pc:sldMk cId="799094459" sldId="266"/>
            <ac:picMk id="12" creationId="{E5C1E096-77E6-498D-9E7B-3EA027D562A3}"/>
          </ac:picMkLst>
        </pc:picChg>
      </pc:sldChg>
      <pc:sldChg chg="addSp delSp modSp add mod">
        <pc:chgData name="William Mousser" userId="5a466f92fd4c72ea" providerId="LiveId" clId="{77F08661-1630-41CD-AFE4-9E75CDA3C7FD}" dt="2022-01-02T02:33:56.263" v="3133" actId="1035"/>
        <pc:sldMkLst>
          <pc:docMk/>
          <pc:sldMk cId="1949011391" sldId="268"/>
        </pc:sldMkLst>
        <pc:spChg chg="mod">
          <ac:chgData name="William Mousser" userId="5a466f92fd4c72ea" providerId="LiveId" clId="{77F08661-1630-41CD-AFE4-9E75CDA3C7FD}" dt="2022-01-02T02:26:55.145" v="2906" actId="20577"/>
          <ac:spMkLst>
            <pc:docMk/>
            <pc:sldMk cId="1949011391" sldId="268"/>
            <ac:spMk id="2" creationId="{55935F07-6A51-4ED2-9575-87B65BCD4F7D}"/>
          </ac:spMkLst>
        </pc:spChg>
        <pc:spChg chg="mod">
          <ac:chgData name="William Mousser" userId="5a466f92fd4c72ea" providerId="LiveId" clId="{77F08661-1630-41CD-AFE4-9E75CDA3C7FD}" dt="2022-01-02T02:33:56.263" v="3133" actId="1035"/>
          <ac:spMkLst>
            <pc:docMk/>
            <pc:sldMk cId="1949011391" sldId="268"/>
            <ac:spMk id="16" creationId="{02D793B4-73BE-4CAD-B0B9-CF009FD0D1A4}"/>
          </ac:spMkLst>
        </pc:spChg>
        <pc:picChg chg="del">
          <ac:chgData name="William Mousser" userId="5a466f92fd4c72ea" providerId="LiveId" clId="{77F08661-1630-41CD-AFE4-9E75CDA3C7FD}" dt="2022-01-02T02:26:45.568" v="2899" actId="478"/>
          <ac:picMkLst>
            <pc:docMk/>
            <pc:sldMk cId="1949011391" sldId="268"/>
            <ac:picMk id="4" creationId="{758B4F23-CADB-48CC-8FD9-0E07A6124476}"/>
          </ac:picMkLst>
        </pc:picChg>
        <pc:picChg chg="del">
          <ac:chgData name="William Mousser" userId="5a466f92fd4c72ea" providerId="LiveId" clId="{77F08661-1630-41CD-AFE4-9E75CDA3C7FD}" dt="2022-01-02T02:26:32.143" v="2895" actId="478"/>
          <ac:picMkLst>
            <pc:docMk/>
            <pc:sldMk cId="1949011391" sldId="268"/>
            <ac:picMk id="5" creationId="{AEB8463A-54F6-41CD-81EB-12C87B59F0A0}"/>
          </ac:picMkLst>
        </pc:picChg>
        <pc:picChg chg="del mod">
          <ac:chgData name="William Mousser" userId="5a466f92fd4c72ea" providerId="LiveId" clId="{77F08661-1630-41CD-AFE4-9E75CDA3C7FD}" dt="2022-01-02T02:31:56.105" v="3094" actId="478"/>
          <ac:picMkLst>
            <pc:docMk/>
            <pc:sldMk cId="1949011391" sldId="268"/>
            <ac:picMk id="6" creationId="{715B7001-475B-4AA7-88B1-E3D50C3573A4}"/>
          </ac:picMkLst>
        </pc:picChg>
        <pc:picChg chg="add del mod">
          <ac:chgData name="William Mousser" userId="5a466f92fd4c72ea" providerId="LiveId" clId="{77F08661-1630-41CD-AFE4-9E75CDA3C7FD}" dt="2022-01-02T02:31:25.086" v="3090" actId="478"/>
          <ac:picMkLst>
            <pc:docMk/>
            <pc:sldMk cId="1949011391" sldId="268"/>
            <ac:picMk id="7" creationId="{A5517A63-E1D8-44CD-9DB8-20E33F79EBE4}"/>
          </ac:picMkLst>
        </pc:picChg>
        <pc:picChg chg="del">
          <ac:chgData name="William Mousser" userId="5a466f92fd4c72ea" providerId="LiveId" clId="{77F08661-1630-41CD-AFE4-9E75CDA3C7FD}" dt="2022-01-02T02:26:29.280" v="2894" actId="478"/>
          <ac:picMkLst>
            <pc:docMk/>
            <pc:sldMk cId="1949011391" sldId="268"/>
            <ac:picMk id="8" creationId="{67BE7156-3458-419D-B7FC-DBAA8F83A903}"/>
          </ac:picMkLst>
        </pc:picChg>
        <pc:picChg chg="del">
          <ac:chgData name="William Mousser" userId="5a466f92fd4c72ea" providerId="LiveId" clId="{77F08661-1630-41CD-AFE4-9E75CDA3C7FD}" dt="2022-01-02T02:26:41.909" v="2898" actId="478"/>
          <ac:picMkLst>
            <pc:docMk/>
            <pc:sldMk cId="1949011391" sldId="268"/>
            <ac:picMk id="9" creationId="{5229F6DD-0F7C-48BF-8650-2078A30024E9}"/>
          </ac:picMkLst>
        </pc:picChg>
        <pc:picChg chg="del">
          <ac:chgData name="William Mousser" userId="5a466f92fd4c72ea" providerId="LiveId" clId="{77F08661-1630-41CD-AFE4-9E75CDA3C7FD}" dt="2022-01-02T02:26:35.301" v="2896" actId="478"/>
          <ac:picMkLst>
            <pc:docMk/>
            <pc:sldMk cId="1949011391" sldId="268"/>
            <ac:picMk id="10" creationId="{8A01F9C6-E654-4804-9C08-A356F10A6A3A}"/>
          </ac:picMkLst>
        </pc:picChg>
        <pc:picChg chg="del">
          <ac:chgData name="William Mousser" userId="5a466f92fd4c72ea" providerId="LiveId" clId="{77F08661-1630-41CD-AFE4-9E75CDA3C7FD}" dt="2022-01-02T02:26:38.613" v="2897" actId="478"/>
          <ac:picMkLst>
            <pc:docMk/>
            <pc:sldMk cId="1949011391" sldId="268"/>
            <ac:picMk id="12" creationId="{E5C1E096-77E6-498D-9E7B-3EA027D562A3}"/>
          </ac:picMkLst>
        </pc:picChg>
        <pc:picChg chg="add mod ord">
          <ac:chgData name="William Mousser" userId="5a466f92fd4c72ea" providerId="LiveId" clId="{77F08661-1630-41CD-AFE4-9E75CDA3C7FD}" dt="2022-01-02T02:33:44.970" v="3108" actId="14100"/>
          <ac:picMkLst>
            <pc:docMk/>
            <pc:sldMk cId="1949011391" sldId="268"/>
            <ac:picMk id="13" creationId="{4BB4407C-741B-4ECF-8443-F80BA3DCB85F}"/>
          </ac:picMkLst>
        </pc:picChg>
      </pc:sldChg>
    </pc:docChg>
  </pc:docChgLst>
  <pc:docChgLst>
    <pc:chgData name="William Mousser" userId="5a466f92fd4c72ea" providerId="LiveId" clId="{3DE51D85-5214-47D3-B788-7E61F9B1EC18}"/>
    <pc:docChg chg="undo custSel addSld delSld modSld sldOrd">
      <pc:chgData name="William Mousser" userId="5a466f92fd4c72ea" providerId="LiveId" clId="{3DE51D85-5214-47D3-B788-7E61F9B1EC18}" dt="2021-12-29T02:28:38.062" v="4609" actId="1076"/>
      <pc:docMkLst>
        <pc:docMk/>
      </pc:docMkLst>
      <pc:sldChg chg="modSp mod modTransition">
        <pc:chgData name="William Mousser" userId="5a466f92fd4c72ea" providerId="LiveId" clId="{3DE51D85-5214-47D3-B788-7E61F9B1EC18}" dt="2021-12-29T01:25:53.329" v="4256" actId="20577"/>
        <pc:sldMkLst>
          <pc:docMk/>
          <pc:sldMk cId="2952561982" sldId="256"/>
        </pc:sldMkLst>
        <pc:spChg chg="mod">
          <ac:chgData name="William Mousser" userId="5a466f92fd4c72ea" providerId="LiveId" clId="{3DE51D85-5214-47D3-B788-7E61F9B1EC18}" dt="2021-12-15T23:42:41.360" v="846" actId="20577"/>
          <ac:spMkLst>
            <pc:docMk/>
            <pc:sldMk cId="2952561982" sldId="256"/>
            <ac:spMk id="2" creationId="{55935F07-6A51-4ED2-9575-87B65BCD4F7D}"/>
          </ac:spMkLst>
        </pc:spChg>
        <pc:spChg chg="mod">
          <ac:chgData name="William Mousser" userId="5a466f92fd4c72ea" providerId="LiveId" clId="{3DE51D85-5214-47D3-B788-7E61F9B1EC18}" dt="2021-12-29T01:25:53.329" v="4256" actId="20577"/>
          <ac:spMkLst>
            <pc:docMk/>
            <pc:sldMk cId="2952561982" sldId="256"/>
            <ac:spMk id="3" creationId="{E468637E-04CB-4333-BE7B-CDB13B563D68}"/>
          </ac:spMkLst>
        </pc:spChg>
      </pc:sldChg>
      <pc:sldChg chg="modSp add mod ord modTransition">
        <pc:chgData name="William Mousser" userId="5a466f92fd4c72ea" providerId="LiveId" clId="{3DE51D85-5214-47D3-B788-7E61F9B1EC18}" dt="2021-12-16T00:11:25.282" v="2020"/>
        <pc:sldMkLst>
          <pc:docMk/>
          <pc:sldMk cId="10443027" sldId="257"/>
        </pc:sldMkLst>
        <pc:spChg chg="mod">
          <ac:chgData name="William Mousser" userId="5a466f92fd4c72ea" providerId="LiveId" clId="{3DE51D85-5214-47D3-B788-7E61F9B1EC18}" dt="2021-12-15T23:24:26.592" v="41" actId="20577"/>
          <ac:spMkLst>
            <pc:docMk/>
            <pc:sldMk cId="10443027" sldId="257"/>
            <ac:spMk id="3" creationId="{E468637E-04CB-4333-BE7B-CDB13B563D68}"/>
          </ac:spMkLst>
        </pc:spChg>
      </pc:sldChg>
      <pc:sldChg chg="modSp add mod ord modTransition">
        <pc:chgData name="William Mousser" userId="5a466f92fd4c72ea" providerId="LiveId" clId="{3DE51D85-5214-47D3-B788-7E61F9B1EC18}" dt="2021-12-16T00:11:57.439" v="2021"/>
        <pc:sldMkLst>
          <pc:docMk/>
          <pc:sldMk cId="1591397963" sldId="258"/>
        </pc:sldMkLst>
        <pc:spChg chg="mod">
          <ac:chgData name="William Mousser" userId="5a466f92fd4c72ea" providerId="LiveId" clId="{3DE51D85-5214-47D3-B788-7E61F9B1EC18}" dt="2021-12-15T23:41:00.024" v="748" actId="20577"/>
          <ac:spMkLst>
            <pc:docMk/>
            <pc:sldMk cId="1591397963" sldId="258"/>
            <ac:spMk id="2" creationId="{55935F07-6A51-4ED2-9575-87B65BCD4F7D}"/>
          </ac:spMkLst>
        </pc:spChg>
        <pc:spChg chg="mod">
          <ac:chgData name="William Mousser" userId="5a466f92fd4c72ea" providerId="LiveId" clId="{3DE51D85-5214-47D3-B788-7E61F9B1EC18}" dt="2021-12-15T23:41:54.533" v="799" actId="20577"/>
          <ac:spMkLst>
            <pc:docMk/>
            <pc:sldMk cId="1591397963" sldId="258"/>
            <ac:spMk id="3" creationId="{E468637E-04CB-4333-BE7B-CDB13B563D68}"/>
          </ac:spMkLst>
        </pc:spChg>
      </pc:sldChg>
      <pc:sldChg chg="add del">
        <pc:chgData name="William Mousser" userId="5a466f92fd4c72ea" providerId="LiveId" clId="{3DE51D85-5214-47D3-B788-7E61F9B1EC18}" dt="2021-12-15T23:36:59.533" v="704" actId="47"/>
        <pc:sldMkLst>
          <pc:docMk/>
          <pc:sldMk cId="2495595177" sldId="258"/>
        </pc:sldMkLst>
      </pc:sldChg>
      <pc:sldChg chg="addSp delSp modSp add mod modTransition">
        <pc:chgData name="William Mousser" userId="5a466f92fd4c72ea" providerId="LiveId" clId="{3DE51D85-5214-47D3-B788-7E61F9B1EC18}" dt="2021-12-20T22:07:59.018" v="2123" actId="20577"/>
        <pc:sldMkLst>
          <pc:docMk/>
          <pc:sldMk cId="1548596795" sldId="259"/>
        </pc:sldMkLst>
        <pc:spChg chg="del">
          <ac:chgData name="William Mousser" userId="5a466f92fd4c72ea" providerId="LiveId" clId="{3DE51D85-5214-47D3-B788-7E61F9B1EC18}" dt="2021-12-20T21:48:33.284" v="2024" actId="478"/>
          <ac:spMkLst>
            <pc:docMk/>
            <pc:sldMk cId="1548596795" sldId="259"/>
            <ac:spMk id="3" creationId="{E468637E-04CB-4333-BE7B-CDB13B563D68}"/>
          </ac:spMkLst>
        </pc:spChg>
        <pc:spChg chg="add del mod">
          <ac:chgData name="William Mousser" userId="5a466f92fd4c72ea" providerId="LiveId" clId="{3DE51D85-5214-47D3-B788-7E61F9B1EC18}" dt="2021-12-20T21:48:41.972" v="2025" actId="478"/>
          <ac:spMkLst>
            <pc:docMk/>
            <pc:sldMk cId="1548596795" sldId="259"/>
            <ac:spMk id="5" creationId="{397F2D93-97C7-43F0-9387-53DD18AD02E3}"/>
          </ac:spMkLst>
        </pc:spChg>
        <pc:spChg chg="add mod">
          <ac:chgData name="William Mousser" userId="5a466f92fd4c72ea" providerId="LiveId" clId="{3DE51D85-5214-47D3-B788-7E61F9B1EC18}" dt="2021-12-20T22:07:59.018" v="2123" actId="20577"/>
          <ac:spMkLst>
            <pc:docMk/>
            <pc:sldMk cId="1548596795" sldId="259"/>
            <ac:spMk id="9" creationId="{4DF6477C-E72E-4A47-98ED-ED5EB33FB2D1}"/>
          </ac:spMkLst>
        </pc:spChg>
        <pc:picChg chg="mod">
          <ac:chgData name="William Mousser" userId="5a466f92fd4c72ea" providerId="LiveId" clId="{3DE51D85-5214-47D3-B788-7E61F9B1EC18}" dt="2021-12-20T22:01:26.799" v="2041" actId="1076"/>
          <ac:picMkLst>
            <pc:docMk/>
            <pc:sldMk cId="1548596795" sldId="259"/>
            <ac:picMk id="6" creationId="{715B7001-475B-4AA7-88B1-E3D50C3573A4}"/>
          </ac:picMkLst>
        </pc:picChg>
        <pc:picChg chg="add mod">
          <ac:chgData name="William Mousser" userId="5a466f92fd4c72ea" providerId="LiveId" clId="{3DE51D85-5214-47D3-B788-7E61F9B1EC18}" dt="2021-12-20T22:05:38.362" v="2066" actId="14100"/>
          <ac:picMkLst>
            <pc:docMk/>
            <pc:sldMk cId="1548596795" sldId="259"/>
            <ac:picMk id="8" creationId="{AC7FA815-71FC-4521-B002-1B4D5354E569}"/>
          </ac:picMkLst>
        </pc:picChg>
      </pc:sldChg>
      <pc:sldChg chg="addSp delSp modSp add mod modAnim">
        <pc:chgData name="William Mousser" userId="5a466f92fd4c72ea" providerId="LiveId" clId="{3DE51D85-5214-47D3-B788-7E61F9B1EC18}" dt="2021-12-29T01:30:07.789" v="4321" actId="20577"/>
        <pc:sldMkLst>
          <pc:docMk/>
          <pc:sldMk cId="1071687325" sldId="260"/>
        </pc:sldMkLst>
        <pc:spChg chg="mod">
          <ac:chgData name="William Mousser" userId="5a466f92fd4c72ea" providerId="LiveId" clId="{3DE51D85-5214-47D3-B788-7E61F9B1EC18}" dt="2021-12-29T01:30:07.789" v="4321" actId="20577"/>
          <ac:spMkLst>
            <pc:docMk/>
            <pc:sldMk cId="1071687325" sldId="260"/>
            <ac:spMk id="9" creationId="{4DF6477C-E72E-4A47-98ED-ED5EB33FB2D1}"/>
          </ac:spMkLst>
        </pc:spChg>
        <pc:picChg chg="add del mod">
          <ac:chgData name="William Mousser" userId="5a466f92fd4c72ea" providerId="LiveId" clId="{3DE51D85-5214-47D3-B788-7E61F9B1EC18}" dt="2021-12-21T23:40:05.372" v="2143" actId="478"/>
          <ac:picMkLst>
            <pc:docMk/>
            <pc:sldMk cId="1071687325" sldId="260"/>
            <ac:picMk id="4" creationId="{9A157AB3-04FF-4C96-BD72-9B11B62E161E}"/>
          </ac:picMkLst>
        </pc:picChg>
        <pc:picChg chg="add mod">
          <ac:chgData name="William Mousser" userId="5a466f92fd4c72ea" providerId="LiveId" clId="{3DE51D85-5214-47D3-B788-7E61F9B1EC18}" dt="2021-12-22T01:32:57.476" v="3528" actId="1076"/>
          <ac:picMkLst>
            <pc:docMk/>
            <pc:sldMk cId="1071687325" sldId="260"/>
            <ac:picMk id="4" creationId="{9C4BFD81-8585-482D-A39F-DABDCF9A20CD}"/>
          </ac:picMkLst>
        </pc:picChg>
        <pc:picChg chg="add mod">
          <ac:chgData name="William Mousser" userId="5a466f92fd4c72ea" providerId="LiveId" clId="{3DE51D85-5214-47D3-B788-7E61F9B1EC18}" dt="2021-12-22T00:35:24.087" v="2582" actId="1076"/>
          <ac:picMkLst>
            <pc:docMk/>
            <pc:sldMk cId="1071687325" sldId="260"/>
            <ac:picMk id="5" creationId="{7DA67E63-8C7A-4188-AB0F-705919915BF8}"/>
          </ac:picMkLst>
        </pc:picChg>
        <pc:picChg chg="del">
          <ac:chgData name="William Mousser" userId="5a466f92fd4c72ea" providerId="LiveId" clId="{3DE51D85-5214-47D3-B788-7E61F9B1EC18}" dt="2021-12-21T23:30:01.158" v="2128" actId="478"/>
          <ac:picMkLst>
            <pc:docMk/>
            <pc:sldMk cId="1071687325" sldId="260"/>
            <ac:picMk id="8" creationId="{AC7FA815-71FC-4521-B002-1B4D5354E569}"/>
          </ac:picMkLst>
        </pc:picChg>
        <pc:picChg chg="add mod">
          <ac:chgData name="William Mousser" userId="5a466f92fd4c72ea" providerId="LiveId" clId="{3DE51D85-5214-47D3-B788-7E61F9B1EC18}" dt="2021-12-22T01:32:51.325" v="3527" actId="1076"/>
          <ac:picMkLst>
            <pc:docMk/>
            <pc:sldMk cId="1071687325" sldId="260"/>
            <ac:picMk id="8" creationId="{EB7E96B1-1876-4A44-823B-DBEDA9A813E5}"/>
          </ac:picMkLst>
        </pc:picChg>
        <pc:picChg chg="add mod ord">
          <ac:chgData name="William Mousser" userId="5a466f92fd4c72ea" providerId="LiveId" clId="{3DE51D85-5214-47D3-B788-7E61F9B1EC18}" dt="2021-12-22T00:35:17.903" v="2581" actId="14100"/>
          <ac:picMkLst>
            <pc:docMk/>
            <pc:sldMk cId="1071687325" sldId="260"/>
            <ac:picMk id="10" creationId="{DF21D5B5-64EB-408E-8417-13859A69A855}"/>
          </ac:picMkLst>
        </pc:picChg>
        <pc:picChg chg="add mod">
          <ac:chgData name="William Mousser" userId="5a466f92fd4c72ea" providerId="LiveId" clId="{3DE51D85-5214-47D3-B788-7E61F9B1EC18}" dt="2021-12-22T01:32:46.556" v="3526" actId="14100"/>
          <ac:picMkLst>
            <pc:docMk/>
            <pc:sldMk cId="1071687325" sldId="260"/>
            <ac:picMk id="12" creationId="{DF799C22-F2D4-4DF7-95C3-F46FAE349704}"/>
          </ac:picMkLst>
        </pc:picChg>
      </pc:sldChg>
      <pc:sldChg chg="modSp add mod">
        <pc:chgData name="William Mousser" userId="5a466f92fd4c72ea" providerId="LiveId" clId="{3DE51D85-5214-47D3-B788-7E61F9B1EC18}" dt="2021-12-29T01:33:37.708" v="4422" actId="20577"/>
        <pc:sldMkLst>
          <pc:docMk/>
          <pc:sldMk cId="4179543312" sldId="261"/>
        </pc:sldMkLst>
        <pc:spChg chg="mod">
          <ac:chgData name="William Mousser" userId="5a466f92fd4c72ea" providerId="LiveId" clId="{3DE51D85-5214-47D3-B788-7E61F9B1EC18}" dt="2021-12-29T01:33:37.708" v="4422" actId="20577"/>
          <ac:spMkLst>
            <pc:docMk/>
            <pc:sldMk cId="4179543312" sldId="261"/>
            <ac:spMk id="9" creationId="{4DF6477C-E72E-4A47-98ED-ED5EB33FB2D1}"/>
          </ac:spMkLst>
        </pc:spChg>
      </pc:sldChg>
      <pc:sldChg chg="modSp mod">
        <pc:chgData name="William Mousser" userId="5a466f92fd4c72ea" providerId="LiveId" clId="{3DE51D85-5214-47D3-B788-7E61F9B1EC18}" dt="2021-12-29T01:32:39.392" v="4373" actId="20577"/>
        <pc:sldMkLst>
          <pc:docMk/>
          <pc:sldMk cId="3082988641" sldId="262"/>
        </pc:sldMkLst>
        <pc:spChg chg="mod">
          <ac:chgData name="William Mousser" userId="5a466f92fd4c72ea" providerId="LiveId" clId="{3DE51D85-5214-47D3-B788-7E61F9B1EC18}" dt="2021-12-29T01:32:39.392" v="4373" actId="20577"/>
          <ac:spMkLst>
            <pc:docMk/>
            <pc:sldMk cId="3082988641" sldId="262"/>
            <ac:spMk id="9" creationId="{4DF6477C-E72E-4A47-98ED-ED5EB33FB2D1}"/>
          </ac:spMkLst>
        </pc:spChg>
        <pc:picChg chg="mod">
          <ac:chgData name="William Mousser" userId="5a466f92fd4c72ea" providerId="LiveId" clId="{3DE51D85-5214-47D3-B788-7E61F9B1EC18}" dt="2021-12-28T01:01:02.853" v="3911" actId="1076"/>
          <ac:picMkLst>
            <pc:docMk/>
            <pc:sldMk cId="3082988641" sldId="262"/>
            <ac:picMk id="3" creationId="{514542F8-A422-4C53-BD91-ADC3DC3B5955}"/>
          </ac:picMkLst>
        </pc:picChg>
      </pc:sldChg>
      <pc:sldChg chg="addSp modSp mod">
        <pc:chgData name="William Mousser" userId="5a466f92fd4c72ea" providerId="LiveId" clId="{3DE51D85-5214-47D3-B788-7E61F9B1EC18}" dt="2021-12-29T01:49:52.783" v="4574" actId="1035"/>
        <pc:sldMkLst>
          <pc:docMk/>
          <pc:sldMk cId="2448229586" sldId="263"/>
        </pc:sldMkLst>
        <pc:spChg chg="add mod">
          <ac:chgData name="William Mousser" userId="5a466f92fd4c72ea" providerId="LiveId" clId="{3DE51D85-5214-47D3-B788-7E61F9B1EC18}" dt="2021-12-28T00:01:50.961" v="3639" actId="207"/>
          <ac:spMkLst>
            <pc:docMk/>
            <pc:sldMk cId="2448229586" sldId="263"/>
            <ac:spMk id="3" creationId="{BF3C4FE4-CB8B-435B-8398-D1E26B918F46}"/>
          </ac:spMkLst>
        </pc:spChg>
        <pc:spChg chg="mod">
          <ac:chgData name="William Mousser" userId="5a466f92fd4c72ea" providerId="LiveId" clId="{3DE51D85-5214-47D3-B788-7E61F9B1EC18}" dt="2021-12-29T01:42:35.695" v="4505" actId="21"/>
          <ac:spMkLst>
            <pc:docMk/>
            <pc:sldMk cId="2448229586" sldId="263"/>
            <ac:spMk id="16" creationId="{02D793B4-73BE-4CAD-B0B9-CF009FD0D1A4}"/>
          </ac:spMkLst>
        </pc:spChg>
        <pc:picChg chg="mod">
          <ac:chgData name="William Mousser" userId="5a466f92fd4c72ea" providerId="LiveId" clId="{3DE51D85-5214-47D3-B788-7E61F9B1EC18}" dt="2021-12-29T01:49:47.744" v="4563" actId="1035"/>
          <ac:picMkLst>
            <pc:docMk/>
            <pc:sldMk cId="2448229586" sldId="263"/>
            <ac:picMk id="5" creationId="{F61197CF-147C-4215-89F8-B890DD62791A}"/>
          </ac:picMkLst>
        </pc:picChg>
        <pc:picChg chg="mod">
          <ac:chgData name="William Mousser" userId="5a466f92fd4c72ea" providerId="LiveId" clId="{3DE51D85-5214-47D3-B788-7E61F9B1EC18}" dt="2021-12-29T01:49:52.783" v="4574" actId="1035"/>
          <ac:picMkLst>
            <pc:docMk/>
            <pc:sldMk cId="2448229586" sldId="263"/>
            <ac:picMk id="10" creationId="{DCBE88FF-E241-4C99-99C2-88F1E98E9F23}"/>
          </ac:picMkLst>
        </pc:picChg>
      </pc:sldChg>
      <pc:sldChg chg="addSp delSp modSp add mod">
        <pc:chgData name="William Mousser" userId="5a466f92fd4c72ea" providerId="LiveId" clId="{3DE51D85-5214-47D3-B788-7E61F9B1EC18}" dt="2021-12-28T01:12:54.573" v="3920" actId="21"/>
        <pc:sldMkLst>
          <pc:docMk/>
          <pc:sldMk cId="2232028873" sldId="264"/>
        </pc:sldMkLst>
        <pc:spChg chg="mod">
          <ac:chgData name="William Mousser" userId="5a466f92fd4c72ea" providerId="LiveId" clId="{3DE51D85-5214-47D3-B788-7E61F9B1EC18}" dt="2021-12-28T00:28:06.268" v="3847" actId="1035"/>
          <ac:spMkLst>
            <pc:docMk/>
            <pc:sldMk cId="2232028873" sldId="264"/>
            <ac:spMk id="2" creationId="{55935F07-6A51-4ED2-9575-87B65BCD4F7D}"/>
          </ac:spMkLst>
        </pc:spChg>
        <pc:spChg chg="del">
          <ac:chgData name="William Mousser" userId="5a466f92fd4c72ea" providerId="LiveId" clId="{3DE51D85-5214-47D3-B788-7E61F9B1EC18}" dt="2021-12-28T00:33:18.323" v="3882" actId="478"/>
          <ac:spMkLst>
            <pc:docMk/>
            <pc:sldMk cId="2232028873" sldId="264"/>
            <ac:spMk id="3" creationId="{BF3C4FE4-CB8B-435B-8398-D1E26B918F46}"/>
          </ac:spMkLst>
        </pc:spChg>
        <pc:spChg chg="mod">
          <ac:chgData name="William Mousser" userId="5a466f92fd4c72ea" providerId="LiveId" clId="{3DE51D85-5214-47D3-B788-7E61F9B1EC18}" dt="2021-12-28T01:12:54.573" v="3920" actId="21"/>
          <ac:spMkLst>
            <pc:docMk/>
            <pc:sldMk cId="2232028873" sldId="264"/>
            <ac:spMk id="16" creationId="{02D793B4-73BE-4CAD-B0B9-CF009FD0D1A4}"/>
          </ac:spMkLst>
        </pc:spChg>
        <pc:picChg chg="del mod">
          <ac:chgData name="William Mousser" userId="5a466f92fd4c72ea" providerId="LiveId" clId="{3DE51D85-5214-47D3-B788-7E61F9B1EC18}" dt="2021-12-28T00:32:46.850" v="3879" actId="478"/>
          <ac:picMkLst>
            <pc:docMk/>
            <pc:sldMk cId="2232028873" sldId="264"/>
            <ac:picMk id="5" creationId="{F61197CF-147C-4215-89F8-B890DD62791A}"/>
          </ac:picMkLst>
        </pc:picChg>
        <pc:picChg chg="add mod">
          <ac:chgData name="William Mousser" userId="5a466f92fd4c72ea" providerId="LiveId" clId="{3DE51D85-5214-47D3-B788-7E61F9B1EC18}" dt="2021-12-28T00:33:06.199" v="3880" actId="1076"/>
          <ac:picMkLst>
            <pc:docMk/>
            <pc:sldMk cId="2232028873" sldId="264"/>
            <ac:picMk id="7" creationId="{2C3B2BB2-12E7-4014-92E2-6ACF120C9E3D}"/>
          </ac:picMkLst>
        </pc:picChg>
        <pc:picChg chg="add mod">
          <ac:chgData name="William Mousser" userId="5a466f92fd4c72ea" providerId="LiveId" clId="{3DE51D85-5214-47D3-B788-7E61F9B1EC18}" dt="2021-12-28T00:34:50.833" v="3892" actId="14100"/>
          <ac:picMkLst>
            <pc:docMk/>
            <pc:sldMk cId="2232028873" sldId="264"/>
            <ac:picMk id="9" creationId="{8AF6086D-E4B7-4280-BCEE-F83E3095A312}"/>
          </ac:picMkLst>
        </pc:picChg>
        <pc:picChg chg="del mod">
          <ac:chgData name="William Mousser" userId="5a466f92fd4c72ea" providerId="LiveId" clId="{3DE51D85-5214-47D3-B788-7E61F9B1EC18}" dt="2021-12-28T00:33:14.179" v="3881" actId="478"/>
          <ac:picMkLst>
            <pc:docMk/>
            <pc:sldMk cId="2232028873" sldId="264"/>
            <ac:picMk id="10" creationId="{DCBE88FF-E241-4C99-99C2-88F1E98E9F23}"/>
          </ac:picMkLst>
        </pc:picChg>
        <pc:picChg chg="add del mod">
          <ac:chgData name="William Mousser" userId="5a466f92fd4c72ea" providerId="LiveId" clId="{3DE51D85-5214-47D3-B788-7E61F9B1EC18}" dt="2021-12-28T00:56:50.345" v="3894"/>
          <ac:picMkLst>
            <pc:docMk/>
            <pc:sldMk cId="2232028873" sldId="264"/>
            <ac:picMk id="12" creationId="{541332B7-E1E5-4401-BFDE-D470F5126334}"/>
          </ac:picMkLst>
        </pc:picChg>
      </pc:sldChg>
      <pc:sldChg chg="addSp delSp modSp add del mod ord addAnim delAnim modAnim">
        <pc:chgData name="William Mousser" userId="5a466f92fd4c72ea" providerId="LiveId" clId="{3DE51D85-5214-47D3-B788-7E61F9B1EC18}" dt="2021-12-29T02:28:38.062" v="4609" actId="1076"/>
        <pc:sldMkLst>
          <pc:docMk/>
          <pc:sldMk cId="3215618775" sldId="265"/>
        </pc:sldMkLst>
        <pc:spChg chg="mod">
          <ac:chgData name="William Mousser" userId="5a466f92fd4c72ea" providerId="LiveId" clId="{3DE51D85-5214-47D3-B788-7E61F9B1EC18}" dt="2021-12-29T02:28:09.961" v="4596" actId="20577"/>
          <ac:spMkLst>
            <pc:docMk/>
            <pc:sldMk cId="3215618775" sldId="265"/>
            <ac:spMk id="2" creationId="{55935F07-6A51-4ED2-9575-87B65BCD4F7D}"/>
          </ac:spMkLst>
        </pc:spChg>
        <pc:spChg chg="mod">
          <ac:chgData name="William Mousser" userId="5a466f92fd4c72ea" providerId="LiveId" clId="{3DE51D85-5214-47D3-B788-7E61F9B1EC18}" dt="2021-12-28T01:15:56.059" v="3926" actId="20577"/>
          <ac:spMkLst>
            <pc:docMk/>
            <pc:sldMk cId="3215618775" sldId="265"/>
            <ac:spMk id="9" creationId="{4DF6477C-E72E-4A47-98ED-ED5EB33FB2D1}"/>
          </ac:spMkLst>
        </pc:spChg>
        <pc:picChg chg="add del mod">
          <ac:chgData name="William Mousser" userId="5a466f92fd4c72ea" providerId="LiveId" clId="{3DE51D85-5214-47D3-B788-7E61F9B1EC18}" dt="2021-12-28T01:08:39.098" v="3916" actId="478"/>
          <ac:picMkLst>
            <pc:docMk/>
            <pc:sldMk cId="3215618775" sldId="265"/>
            <ac:picMk id="3" creationId="{514542F8-A422-4C53-BD91-ADC3DC3B5955}"/>
          </ac:picMkLst>
        </pc:picChg>
        <pc:picChg chg="add mod">
          <ac:chgData name="William Mousser" userId="5a466f92fd4c72ea" providerId="LiveId" clId="{3DE51D85-5214-47D3-B788-7E61F9B1EC18}" dt="2021-12-29T02:28:25.333" v="4607" actId="1035"/>
          <ac:picMkLst>
            <pc:docMk/>
            <pc:sldMk cId="3215618775" sldId="265"/>
            <ac:picMk id="4" creationId="{2BA16839-B848-4E6B-9894-84038F07F7BF}"/>
          </ac:picMkLst>
        </pc:picChg>
        <pc:picChg chg="add mod">
          <ac:chgData name="William Mousser" userId="5a466f92fd4c72ea" providerId="LiveId" clId="{3DE51D85-5214-47D3-B788-7E61F9B1EC18}" dt="2021-12-29T02:28:21.318" v="4605" actId="1037"/>
          <ac:picMkLst>
            <pc:docMk/>
            <pc:sldMk cId="3215618775" sldId="265"/>
            <ac:picMk id="5" creationId="{45B68412-B6A5-4AE6-B874-C3794E88CCA1}"/>
          </ac:picMkLst>
        </pc:picChg>
        <pc:picChg chg="mod">
          <ac:chgData name="William Mousser" userId="5a466f92fd4c72ea" providerId="LiveId" clId="{3DE51D85-5214-47D3-B788-7E61F9B1EC18}" dt="2021-12-29T02:28:38.062" v="4609" actId="1076"/>
          <ac:picMkLst>
            <pc:docMk/>
            <pc:sldMk cId="3215618775" sldId="265"/>
            <ac:picMk id="6" creationId="{715B7001-475B-4AA7-88B1-E3D50C3573A4}"/>
          </ac:picMkLst>
        </pc:picChg>
      </pc:sldChg>
      <pc:sldChg chg="addSp delSp modSp add mod">
        <pc:chgData name="William Mousser" userId="5a466f92fd4c72ea" providerId="LiveId" clId="{3DE51D85-5214-47D3-B788-7E61F9B1EC18}" dt="2021-12-28T01:29:09.443" v="4238" actId="1076"/>
        <pc:sldMkLst>
          <pc:docMk/>
          <pc:sldMk cId="799094459" sldId="266"/>
        </pc:sldMkLst>
        <pc:spChg chg="mod">
          <ac:chgData name="William Mousser" userId="5a466f92fd4c72ea" providerId="LiveId" clId="{3DE51D85-5214-47D3-B788-7E61F9B1EC18}" dt="2021-12-28T01:25:06.580" v="3997" actId="20577"/>
          <ac:spMkLst>
            <pc:docMk/>
            <pc:sldMk cId="799094459" sldId="266"/>
            <ac:spMk id="2" creationId="{55935F07-6A51-4ED2-9575-87B65BCD4F7D}"/>
          </ac:spMkLst>
        </pc:spChg>
        <pc:spChg chg="mod">
          <ac:chgData name="William Mousser" userId="5a466f92fd4c72ea" providerId="LiveId" clId="{3DE51D85-5214-47D3-B788-7E61F9B1EC18}" dt="2021-12-28T01:28:10.503" v="4230" actId="20577"/>
          <ac:spMkLst>
            <pc:docMk/>
            <pc:sldMk cId="799094459" sldId="266"/>
            <ac:spMk id="16" creationId="{02D793B4-73BE-4CAD-B0B9-CF009FD0D1A4}"/>
          </ac:spMkLst>
        </pc:spChg>
        <pc:picChg chg="add mod">
          <ac:chgData name="William Mousser" userId="5a466f92fd4c72ea" providerId="LiveId" clId="{3DE51D85-5214-47D3-B788-7E61F9B1EC18}" dt="2021-12-28T01:29:09.443" v="4238" actId="1076"/>
          <ac:picMkLst>
            <pc:docMk/>
            <pc:sldMk cId="799094459" sldId="266"/>
            <ac:picMk id="4" creationId="{2C5426E4-5261-4D03-AAFD-CC116FFA6F36}"/>
          </ac:picMkLst>
        </pc:picChg>
        <pc:picChg chg="del">
          <ac:chgData name="William Mousser" userId="5a466f92fd4c72ea" providerId="LiveId" clId="{3DE51D85-5214-47D3-B788-7E61F9B1EC18}" dt="2021-12-28T01:28:23.525" v="4231" actId="478"/>
          <ac:picMkLst>
            <pc:docMk/>
            <pc:sldMk cId="799094459" sldId="266"/>
            <ac:picMk id="7" creationId="{2C3B2BB2-12E7-4014-92E2-6ACF120C9E3D}"/>
          </ac:picMkLst>
        </pc:picChg>
        <pc:picChg chg="del">
          <ac:chgData name="William Mousser" userId="5a466f92fd4c72ea" providerId="LiveId" clId="{3DE51D85-5214-47D3-B788-7E61F9B1EC18}" dt="2021-12-28T01:28:24.870" v="4232" actId="478"/>
          <ac:picMkLst>
            <pc:docMk/>
            <pc:sldMk cId="799094459" sldId="266"/>
            <ac:picMk id="9" creationId="{8AF6086D-E4B7-4280-BCEE-F83E3095A312}"/>
          </ac:picMkLst>
        </pc:picChg>
      </pc:sldChg>
      <pc:sldChg chg="add del">
        <pc:chgData name="William Mousser" userId="5a466f92fd4c72ea" providerId="LiveId" clId="{3DE51D85-5214-47D3-B788-7E61F9B1EC18}" dt="2021-12-29T01:38:57.943" v="4424"/>
        <pc:sldMkLst>
          <pc:docMk/>
          <pc:sldMk cId="572940943" sldId="267"/>
        </pc:sldMkLst>
      </pc:sldChg>
      <pc:sldChg chg="addSp delSp modSp add mod ord delAnim">
        <pc:chgData name="William Mousser" userId="5a466f92fd4c72ea" providerId="LiveId" clId="{3DE51D85-5214-47D3-B788-7E61F9B1EC18}" dt="2021-12-29T01:48:41.296" v="4549" actId="14100"/>
        <pc:sldMkLst>
          <pc:docMk/>
          <pc:sldMk cId="1522804003" sldId="267"/>
        </pc:sldMkLst>
        <pc:spChg chg="mod">
          <ac:chgData name="William Mousser" userId="5a466f92fd4c72ea" providerId="LiveId" clId="{3DE51D85-5214-47D3-B788-7E61F9B1EC18}" dt="2021-12-29T01:40:33.626" v="4444" actId="20577"/>
          <ac:spMkLst>
            <pc:docMk/>
            <pc:sldMk cId="1522804003" sldId="267"/>
            <ac:spMk id="2" creationId="{55935F07-6A51-4ED2-9575-87B65BCD4F7D}"/>
          </ac:spMkLst>
        </pc:spChg>
        <pc:spChg chg="mod">
          <ac:chgData name="William Mousser" userId="5a466f92fd4c72ea" providerId="LiveId" clId="{3DE51D85-5214-47D3-B788-7E61F9B1EC18}" dt="2021-12-29T01:46:07.050" v="4538" actId="20577"/>
          <ac:spMkLst>
            <pc:docMk/>
            <pc:sldMk cId="1522804003" sldId="267"/>
            <ac:spMk id="9" creationId="{4DF6477C-E72E-4A47-98ED-ED5EB33FB2D1}"/>
          </ac:spMkLst>
        </pc:spChg>
        <pc:picChg chg="del">
          <ac:chgData name="William Mousser" userId="5a466f92fd4c72ea" providerId="LiveId" clId="{3DE51D85-5214-47D3-B788-7E61F9B1EC18}" dt="2021-12-29T01:39:35.124" v="4436" actId="478"/>
          <ac:picMkLst>
            <pc:docMk/>
            <pc:sldMk cId="1522804003" sldId="267"/>
            <ac:picMk id="3" creationId="{514542F8-A422-4C53-BD91-ADC3DC3B5955}"/>
          </ac:picMkLst>
        </pc:picChg>
        <pc:picChg chg="add mod">
          <ac:chgData name="William Mousser" userId="5a466f92fd4c72ea" providerId="LiveId" clId="{3DE51D85-5214-47D3-B788-7E61F9B1EC18}" dt="2021-12-29T01:40:23.831" v="4439" actId="1076"/>
          <ac:picMkLst>
            <pc:docMk/>
            <pc:sldMk cId="1522804003" sldId="267"/>
            <ac:picMk id="5" creationId="{0A09F82B-9CB5-4559-B138-3655BE160AA8}"/>
          </ac:picMkLst>
        </pc:picChg>
        <pc:picChg chg="add del mod">
          <ac:chgData name="William Mousser" userId="5a466f92fd4c72ea" providerId="LiveId" clId="{3DE51D85-5214-47D3-B788-7E61F9B1EC18}" dt="2021-12-29T01:48:14.148" v="4544" actId="478"/>
          <ac:picMkLst>
            <pc:docMk/>
            <pc:sldMk cId="1522804003" sldId="267"/>
            <ac:picMk id="8" creationId="{29A6EFE1-A3C8-4E57-93FD-36D61F1ACB05}"/>
          </ac:picMkLst>
        </pc:picChg>
        <pc:picChg chg="add mod">
          <ac:chgData name="William Mousser" userId="5a466f92fd4c72ea" providerId="LiveId" clId="{3DE51D85-5214-47D3-B788-7E61F9B1EC18}" dt="2021-12-29T01:48:41.296" v="4549" actId="14100"/>
          <ac:picMkLst>
            <pc:docMk/>
            <pc:sldMk cId="1522804003" sldId="267"/>
            <ac:picMk id="11" creationId="{775A4BC6-6F81-4301-BD93-96047289330F}"/>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E66D-4FCC-469A-9F5C-DA0E8E2A04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029962-FF78-42EC-9EF9-3A8FE0018E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618BF0-7110-4BE3-ABE4-C5C679BDAAE7}"/>
              </a:ext>
            </a:extLst>
          </p:cNvPr>
          <p:cNvSpPr>
            <a:spLocks noGrp="1"/>
          </p:cNvSpPr>
          <p:nvPr>
            <p:ph type="dt" sz="half" idx="10"/>
          </p:nvPr>
        </p:nvSpPr>
        <p:spPr/>
        <p:txBody>
          <a:bodyPr/>
          <a:lstStyle/>
          <a:p>
            <a:fld id="{6C4B16DA-F8A6-4D7D-BFB8-74F87A7C31A1}" type="datetimeFigureOut">
              <a:rPr lang="en-US" smtClean="0"/>
              <a:t>1/1/2022</a:t>
            </a:fld>
            <a:endParaRPr lang="en-US"/>
          </a:p>
        </p:txBody>
      </p:sp>
      <p:sp>
        <p:nvSpPr>
          <p:cNvPr id="5" name="Footer Placeholder 4">
            <a:extLst>
              <a:ext uri="{FF2B5EF4-FFF2-40B4-BE49-F238E27FC236}">
                <a16:creationId xmlns:a16="http://schemas.microsoft.com/office/drawing/2014/main" id="{91FB0391-C242-465B-B760-7184411E0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99D607-794F-4E36-8352-EB5B77A42B40}"/>
              </a:ext>
            </a:extLst>
          </p:cNvPr>
          <p:cNvSpPr>
            <a:spLocks noGrp="1"/>
          </p:cNvSpPr>
          <p:nvPr>
            <p:ph type="sldNum" sz="quarter" idx="12"/>
          </p:nvPr>
        </p:nvSpPr>
        <p:spPr/>
        <p:txBody>
          <a:bodyPr/>
          <a:lstStyle/>
          <a:p>
            <a:fld id="{4D2577F1-3C10-40AF-8A6E-3628311D3173}" type="slidenum">
              <a:rPr lang="en-US" smtClean="0"/>
              <a:t>‹#›</a:t>
            </a:fld>
            <a:endParaRPr lang="en-US"/>
          </a:p>
        </p:txBody>
      </p:sp>
    </p:spTree>
    <p:extLst>
      <p:ext uri="{BB962C8B-B14F-4D97-AF65-F5344CB8AC3E}">
        <p14:creationId xmlns:p14="http://schemas.microsoft.com/office/powerpoint/2010/main" val="2144533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FB927-A719-429C-9E55-8E4249DF08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38896F-C480-483D-A00E-001DBCE0CF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28090-88D1-4B80-879E-7B878326D961}"/>
              </a:ext>
            </a:extLst>
          </p:cNvPr>
          <p:cNvSpPr>
            <a:spLocks noGrp="1"/>
          </p:cNvSpPr>
          <p:nvPr>
            <p:ph type="dt" sz="half" idx="10"/>
          </p:nvPr>
        </p:nvSpPr>
        <p:spPr/>
        <p:txBody>
          <a:bodyPr/>
          <a:lstStyle/>
          <a:p>
            <a:fld id="{6C4B16DA-F8A6-4D7D-BFB8-74F87A7C31A1}" type="datetimeFigureOut">
              <a:rPr lang="en-US" smtClean="0"/>
              <a:t>1/1/2022</a:t>
            </a:fld>
            <a:endParaRPr lang="en-US"/>
          </a:p>
        </p:txBody>
      </p:sp>
      <p:sp>
        <p:nvSpPr>
          <p:cNvPr id="5" name="Footer Placeholder 4">
            <a:extLst>
              <a:ext uri="{FF2B5EF4-FFF2-40B4-BE49-F238E27FC236}">
                <a16:creationId xmlns:a16="http://schemas.microsoft.com/office/drawing/2014/main" id="{BCD0F41E-F2F7-4C14-9A18-3ED8BB699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2D0947-5D79-4CA4-9654-645C65882210}"/>
              </a:ext>
            </a:extLst>
          </p:cNvPr>
          <p:cNvSpPr>
            <a:spLocks noGrp="1"/>
          </p:cNvSpPr>
          <p:nvPr>
            <p:ph type="sldNum" sz="quarter" idx="12"/>
          </p:nvPr>
        </p:nvSpPr>
        <p:spPr/>
        <p:txBody>
          <a:bodyPr/>
          <a:lstStyle/>
          <a:p>
            <a:fld id="{4D2577F1-3C10-40AF-8A6E-3628311D3173}" type="slidenum">
              <a:rPr lang="en-US" smtClean="0"/>
              <a:t>‹#›</a:t>
            </a:fld>
            <a:endParaRPr lang="en-US"/>
          </a:p>
        </p:txBody>
      </p:sp>
    </p:spTree>
    <p:extLst>
      <p:ext uri="{BB962C8B-B14F-4D97-AF65-F5344CB8AC3E}">
        <p14:creationId xmlns:p14="http://schemas.microsoft.com/office/powerpoint/2010/main" val="3887613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D61E33-29C1-4EF5-B7CE-A8A9D8AD41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39B9B8-61F0-4F67-AEE2-6EFB2BFD90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D274FB-A8B0-4A52-A185-BC4EAAF050BB}"/>
              </a:ext>
            </a:extLst>
          </p:cNvPr>
          <p:cNvSpPr>
            <a:spLocks noGrp="1"/>
          </p:cNvSpPr>
          <p:nvPr>
            <p:ph type="dt" sz="half" idx="10"/>
          </p:nvPr>
        </p:nvSpPr>
        <p:spPr/>
        <p:txBody>
          <a:bodyPr/>
          <a:lstStyle/>
          <a:p>
            <a:fld id="{6C4B16DA-F8A6-4D7D-BFB8-74F87A7C31A1}" type="datetimeFigureOut">
              <a:rPr lang="en-US" smtClean="0"/>
              <a:t>1/1/2022</a:t>
            </a:fld>
            <a:endParaRPr lang="en-US"/>
          </a:p>
        </p:txBody>
      </p:sp>
      <p:sp>
        <p:nvSpPr>
          <p:cNvPr id="5" name="Footer Placeholder 4">
            <a:extLst>
              <a:ext uri="{FF2B5EF4-FFF2-40B4-BE49-F238E27FC236}">
                <a16:creationId xmlns:a16="http://schemas.microsoft.com/office/drawing/2014/main" id="{2C8A87D6-B301-4541-8241-A419DDEC7E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FCB9CA-686D-446F-A987-A89C8864493A}"/>
              </a:ext>
            </a:extLst>
          </p:cNvPr>
          <p:cNvSpPr>
            <a:spLocks noGrp="1"/>
          </p:cNvSpPr>
          <p:nvPr>
            <p:ph type="sldNum" sz="quarter" idx="12"/>
          </p:nvPr>
        </p:nvSpPr>
        <p:spPr/>
        <p:txBody>
          <a:bodyPr/>
          <a:lstStyle/>
          <a:p>
            <a:fld id="{4D2577F1-3C10-40AF-8A6E-3628311D3173}" type="slidenum">
              <a:rPr lang="en-US" smtClean="0"/>
              <a:t>‹#›</a:t>
            </a:fld>
            <a:endParaRPr lang="en-US"/>
          </a:p>
        </p:txBody>
      </p:sp>
    </p:spTree>
    <p:extLst>
      <p:ext uri="{BB962C8B-B14F-4D97-AF65-F5344CB8AC3E}">
        <p14:creationId xmlns:p14="http://schemas.microsoft.com/office/powerpoint/2010/main" val="2702895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CB283-40F0-41D8-9C3B-BCB3DD9532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DCA14A-2B08-497D-811C-AECA3BE198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7C915A-666E-49AB-83FD-8BA278FD20A4}"/>
              </a:ext>
            </a:extLst>
          </p:cNvPr>
          <p:cNvSpPr>
            <a:spLocks noGrp="1"/>
          </p:cNvSpPr>
          <p:nvPr>
            <p:ph type="dt" sz="half" idx="10"/>
          </p:nvPr>
        </p:nvSpPr>
        <p:spPr/>
        <p:txBody>
          <a:bodyPr/>
          <a:lstStyle/>
          <a:p>
            <a:fld id="{6C4B16DA-F8A6-4D7D-BFB8-74F87A7C31A1}" type="datetimeFigureOut">
              <a:rPr lang="en-US" smtClean="0"/>
              <a:t>1/1/2022</a:t>
            </a:fld>
            <a:endParaRPr lang="en-US"/>
          </a:p>
        </p:txBody>
      </p:sp>
      <p:sp>
        <p:nvSpPr>
          <p:cNvPr id="5" name="Footer Placeholder 4">
            <a:extLst>
              <a:ext uri="{FF2B5EF4-FFF2-40B4-BE49-F238E27FC236}">
                <a16:creationId xmlns:a16="http://schemas.microsoft.com/office/drawing/2014/main" id="{4BD1C064-6575-4814-BF5A-40542C6B2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7CE3A4-8E89-4D55-A6BC-2A1FB1C6171A}"/>
              </a:ext>
            </a:extLst>
          </p:cNvPr>
          <p:cNvSpPr>
            <a:spLocks noGrp="1"/>
          </p:cNvSpPr>
          <p:nvPr>
            <p:ph type="sldNum" sz="quarter" idx="12"/>
          </p:nvPr>
        </p:nvSpPr>
        <p:spPr/>
        <p:txBody>
          <a:bodyPr/>
          <a:lstStyle/>
          <a:p>
            <a:fld id="{4D2577F1-3C10-40AF-8A6E-3628311D3173}" type="slidenum">
              <a:rPr lang="en-US" smtClean="0"/>
              <a:t>‹#›</a:t>
            </a:fld>
            <a:endParaRPr lang="en-US"/>
          </a:p>
        </p:txBody>
      </p:sp>
    </p:spTree>
    <p:extLst>
      <p:ext uri="{BB962C8B-B14F-4D97-AF65-F5344CB8AC3E}">
        <p14:creationId xmlns:p14="http://schemas.microsoft.com/office/powerpoint/2010/main" val="3675847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A0990-AF0D-4C7D-876D-93705F50E3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309AB2-B83B-4FC8-9C4C-6002FC2510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DA399C-8AD4-4808-B83F-15E7C64F0F40}"/>
              </a:ext>
            </a:extLst>
          </p:cNvPr>
          <p:cNvSpPr>
            <a:spLocks noGrp="1"/>
          </p:cNvSpPr>
          <p:nvPr>
            <p:ph type="dt" sz="half" idx="10"/>
          </p:nvPr>
        </p:nvSpPr>
        <p:spPr/>
        <p:txBody>
          <a:bodyPr/>
          <a:lstStyle/>
          <a:p>
            <a:fld id="{6C4B16DA-F8A6-4D7D-BFB8-74F87A7C31A1}" type="datetimeFigureOut">
              <a:rPr lang="en-US" smtClean="0"/>
              <a:t>1/1/2022</a:t>
            </a:fld>
            <a:endParaRPr lang="en-US"/>
          </a:p>
        </p:txBody>
      </p:sp>
      <p:sp>
        <p:nvSpPr>
          <p:cNvPr id="5" name="Footer Placeholder 4">
            <a:extLst>
              <a:ext uri="{FF2B5EF4-FFF2-40B4-BE49-F238E27FC236}">
                <a16:creationId xmlns:a16="http://schemas.microsoft.com/office/drawing/2014/main" id="{B2989FE1-2375-4EDF-B38A-8E1B83FE19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ACA68D-50FA-4135-943A-543CC0BB93F0}"/>
              </a:ext>
            </a:extLst>
          </p:cNvPr>
          <p:cNvSpPr>
            <a:spLocks noGrp="1"/>
          </p:cNvSpPr>
          <p:nvPr>
            <p:ph type="sldNum" sz="quarter" idx="12"/>
          </p:nvPr>
        </p:nvSpPr>
        <p:spPr/>
        <p:txBody>
          <a:bodyPr/>
          <a:lstStyle/>
          <a:p>
            <a:fld id="{4D2577F1-3C10-40AF-8A6E-3628311D3173}" type="slidenum">
              <a:rPr lang="en-US" smtClean="0"/>
              <a:t>‹#›</a:t>
            </a:fld>
            <a:endParaRPr lang="en-US"/>
          </a:p>
        </p:txBody>
      </p:sp>
    </p:spTree>
    <p:extLst>
      <p:ext uri="{BB962C8B-B14F-4D97-AF65-F5344CB8AC3E}">
        <p14:creationId xmlns:p14="http://schemas.microsoft.com/office/powerpoint/2010/main" val="2148218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100EA-62C8-4121-AB0B-11ED5B833A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88F2D6-F4F5-4431-ADAE-FD95D7985A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E77DF7-1115-4091-94CB-E5E0B20679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49DC8E-76A8-42BC-81FB-80D27CE48C03}"/>
              </a:ext>
            </a:extLst>
          </p:cNvPr>
          <p:cNvSpPr>
            <a:spLocks noGrp="1"/>
          </p:cNvSpPr>
          <p:nvPr>
            <p:ph type="dt" sz="half" idx="10"/>
          </p:nvPr>
        </p:nvSpPr>
        <p:spPr/>
        <p:txBody>
          <a:bodyPr/>
          <a:lstStyle/>
          <a:p>
            <a:fld id="{6C4B16DA-F8A6-4D7D-BFB8-74F87A7C31A1}" type="datetimeFigureOut">
              <a:rPr lang="en-US" smtClean="0"/>
              <a:t>1/1/2022</a:t>
            </a:fld>
            <a:endParaRPr lang="en-US"/>
          </a:p>
        </p:txBody>
      </p:sp>
      <p:sp>
        <p:nvSpPr>
          <p:cNvPr id="6" name="Footer Placeholder 5">
            <a:extLst>
              <a:ext uri="{FF2B5EF4-FFF2-40B4-BE49-F238E27FC236}">
                <a16:creationId xmlns:a16="http://schemas.microsoft.com/office/drawing/2014/main" id="{C1787A32-D203-4B5B-A526-6838484F86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4286DB-F8E1-46F3-86E2-D7775D885E9C}"/>
              </a:ext>
            </a:extLst>
          </p:cNvPr>
          <p:cNvSpPr>
            <a:spLocks noGrp="1"/>
          </p:cNvSpPr>
          <p:nvPr>
            <p:ph type="sldNum" sz="quarter" idx="12"/>
          </p:nvPr>
        </p:nvSpPr>
        <p:spPr/>
        <p:txBody>
          <a:bodyPr/>
          <a:lstStyle/>
          <a:p>
            <a:fld id="{4D2577F1-3C10-40AF-8A6E-3628311D3173}" type="slidenum">
              <a:rPr lang="en-US" smtClean="0"/>
              <a:t>‹#›</a:t>
            </a:fld>
            <a:endParaRPr lang="en-US"/>
          </a:p>
        </p:txBody>
      </p:sp>
    </p:spTree>
    <p:extLst>
      <p:ext uri="{BB962C8B-B14F-4D97-AF65-F5344CB8AC3E}">
        <p14:creationId xmlns:p14="http://schemas.microsoft.com/office/powerpoint/2010/main" val="1677987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85FCD-95FA-4EA7-8FC9-6565459819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5A4990-D9EA-4E9E-A880-04E7E86AED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486089-09AD-4213-8730-DA423BF100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DBBA06-592C-4FD7-8502-98DA91C7CD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7FFF98-3027-4CA1-9E67-34FF5ED347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293512-E715-421C-98DC-72F571763349}"/>
              </a:ext>
            </a:extLst>
          </p:cNvPr>
          <p:cNvSpPr>
            <a:spLocks noGrp="1"/>
          </p:cNvSpPr>
          <p:nvPr>
            <p:ph type="dt" sz="half" idx="10"/>
          </p:nvPr>
        </p:nvSpPr>
        <p:spPr/>
        <p:txBody>
          <a:bodyPr/>
          <a:lstStyle/>
          <a:p>
            <a:fld id="{6C4B16DA-F8A6-4D7D-BFB8-74F87A7C31A1}" type="datetimeFigureOut">
              <a:rPr lang="en-US" smtClean="0"/>
              <a:t>1/1/2022</a:t>
            </a:fld>
            <a:endParaRPr lang="en-US"/>
          </a:p>
        </p:txBody>
      </p:sp>
      <p:sp>
        <p:nvSpPr>
          <p:cNvPr id="8" name="Footer Placeholder 7">
            <a:extLst>
              <a:ext uri="{FF2B5EF4-FFF2-40B4-BE49-F238E27FC236}">
                <a16:creationId xmlns:a16="http://schemas.microsoft.com/office/drawing/2014/main" id="{008CB030-874B-40E2-AEA9-8100C19F88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A3DD26-51CE-4B2B-B0F1-10421A2F79D9}"/>
              </a:ext>
            </a:extLst>
          </p:cNvPr>
          <p:cNvSpPr>
            <a:spLocks noGrp="1"/>
          </p:cNvSpPr>
          <p:nvPr>
            <p:ph type="sldNum" sz="quarter" idx="12"/>
          </p:nvPr>
        </p:nvSpPr>
        <p:spPr/>
        <p:txBody>
          <a:bodyPr/>
          <a:lstStyle/>
          <a:p>
            <a:fld id="{4D2577F1-3C10-40AF-8A6E-3628311D3173}" type="slidenum">
              <a:rPr lang="en-US" smtClean="0"/>
              <a:t>‹#›</a:t>
            </a:fld>
            <a:endParaRPr lang="en-US"/>
          </a:p>
        </p:txBody>
      </p:sp>
    </p:spTree>
    <p:extLst>
      <p:ext uri="{BB962C8B-B14F-4D97-AF65-F5344CB8AC3E}">
        <p14:creationId xmlns:p14="http://schemas.microsoft.com/office/powerpoint/2010/main" val="2314613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D6031-9603-44D2-A03F-C4DE735E12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FC1D50-0007-4E9D-A406-79DD18DB02F0}"/>
              </a:ext>
            </a:extLst>
          </p:cNvPr>
          <p:cNvSpPr>
            <a:spLocks noGrp="1"/>
          </p:cNvSpPr>
          <p:nvPr>
            <p:ph type="dt" sz="half" idx="10"/>
          </p:nvPr>
        </p:nvSpPr>
        <p:spPr/>
        <p:txBody>
          <a:bodyPr/>
          <a:lstStyle/>
          <a:p>
            <a:fld id="{6C4B16DA-F8A6-4D7D-BFB8-74F87A7C31A1}" type="datetimeFigureOut">
              <a:rPr lang="en-US" smtClean="0"/>
              <a:t>1/1/2022</a:t>
            </a:fld>
            <a:endParaRPr lang="en-US"/>
          </a:p>
        </p:txBody>
      </p:sp>
      <p:sp>
        <p:nvSpPr>
          <p:cNvPr id="4" name="Footer Placeholder 3">
            <a:extLst>
              <a:ext uri="{FF2B5EF4-FFF2-40B4-BE49-F238E27FC236}">
                <a16:creationId xmlns:a16="http://schemas.microsoft.com/office/drawing/2014/main" id="{E84CBE68-7812-436E-AF4A-C3C729D2BF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642081-946A-4A92-A48B-F49921833278}"/>
              </a:ext>
            </a:extLst>
          </p:cNvPr>
          <p:cNvSpPr>
            <a:spLocks noGrp="1"/>
          </p:cNvSpPr>
          <p:nvPr>
            <p:ph type="sldNum" sz="quarter" idx="12"/>
          </p:nvPr>
        </p:nvSpPr>
        <p:spPr/>
        <p:txBody>
          <a:bodyPr/>
          <a:lstStyle/>
          <a:p>
            <a:fld id="{4D2577F1-3C10-40AF-8A6E-3628311D3173}" type="slidenum">
              <a:rPr lang="en-US" smtClean="0"/>
              <a:t>‹#›</a:t>
            </a:fld>
            <a:endParaRPr lang="en-US"/>
          </a:p>
        </p:txBody>
      </p:sp>
    </p:spTree>
    <p:extLst>
      <p:ext uri="{BB962C8B-B14F-4D97-AF65-F5344CB8AC3E}">
        <p14:creationId xmlns:p14="http://schemas.microsoft.com/office/powerpoint/2010/main" val="4023176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6508B5-8201-4AE9-BB59-1324D1B859FB}"/>
              </a:ext>
            </a:extLst>
          </p:cNvPr>
          <p:cNvSpPr>
            <a:spLocks noGrp="1"/>
          </p:cNvSpPr>
          <p:nvPr>
            <p:ph type="dt" sz="half" idx="10"/>
          </p:nvPr>
        </p:nvSpPr>
        <p:spPr/>
        <p:txBody>
          <a:bodyPr/>
          <a:lstStyle/>
          <a:p>
            <a:fld id="{6C4B16DA-F8A6-4D7D-BFB8-74F87A7C31A1}" type="datetimeFigureOut">
              <a:rPr lang="en-US" smtClean="0"/>
              <a:t>1/1/2022</a:t>
            </a:fld>
            <a:endParaRPr lang="en-US"/>
          </a:p>
        </p:txBody>
      </p:sp>
      <p:sp>
        <p:nvSpPr>
          <p:cNvPr id="3" name="Footer Placeholder 2">
            <a:extLst>
              <a:ext uri="{FF2B5EF4-FFF2-40B4-BE49-F238E27FC236}">
                <a16:creationId xmlns:a16="http://schemas.microsoft.com/office/drawing/2014/main" id="{FF6BC7CF-A50A-42E8-BAE7-82949D4BDB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912436-A43B-4FC9-8C50-734993C739ED}"/>
              </a:ext>
            </a:extLst>
          </p:cNvPr>
          <p:cNvSpPr>
            <a:spLocks noGrp="1"/>
          </p:cNvSpPr>
          <p:nvPr>
            <p:ph type="sldNum" sz="quarter" idx="12"/>
          </p:nvPr>
        </p:nvSpPr>
        <p:spPr/>
        <p:txBody>
          <a:bodyPr/>
          <a:lstStyle/>
          <a:p>
            <a:fld id="{4D2577F1-3C10-40AF-8A6E-3628311D3173}" type="slidenum">
              <a:rPr lang="en-US" smtClean="0"/>
              <a:t>‹#›</a:t>
            </a:fld>
            <a:endParaRPr lang="en-US"/>
          </a:p>
        </p:txBody>
      </p:sp>
    </p:spTree>
    <p:extLst>
      <p:ext uri="{BB962C8B-B14F-4D97-AF65-F5344CB8AC3E}">
        <p14:creationId xmlns:p14="http://schemas.microsoft.com/office/powerpoint/2010/main" val="771254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1032D-2A7E-41A4-9B1A-FC7ACD04EC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781509-8BEE-414F-AEB6-F54E4CB6E5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991BDC-D120-4D9E-9FF4-BFA45443EC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28DFD1-6BA7-42D8-926C-93A9DE49A045}"/>
              </a:ext>
            </a:extLst>
          </p:cNvPr>
          <p:cNvSpPr>
            <a:spLocks noGrp="1"/>
          </p:cNvSpPr>
          <p:nvPr>
            <p:ph type="dt" sz="half" idx="10"/>
          </p:nvPr>
        </p:nvSpPr>
        <p:spPr/>
        <p:txBody>
          <a:bodyPr/>
          <a:lstStyle/>
          <a:p>
            <a:fld id="{6C4B16DA-F8A6-4D7D-BFB8-74F87A7C31A1}" type="datetimeFigureOut">
              <a:rPr lang="en-US" smtClean="0"/>
              <a:t>1/1/2022</a:t>
            </a:fld>
            <a:endParaRPr lang="en-US"/>
          </a:p>
        </p:txBody>
      </p:sp>
      <p:sp>
        <p:nvSpPr>
          <p:cNvPr id="6" name="Footer Placeholder 5">
            <a:extLst>
              <a:ext uri="{FF2B5EF4-FFF2-40B4-BE49-F238E27FC236}">
                <a16:creationId xmlns:a16="http://schemas.microsoft.com/office/drawing/2014/main" id="{E5F60E19-AF87-4766-9006-7BB6B9A9BD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EA8CEE-A754-4FB8-90ED-BBA202E0D3BA}"/>
              </a:ext>
            </a:extLst>
          </p:cNvPr>
          <p:cNvSpPr>
            <a:spLocks noGrp="1"/>
          </p:cNvSpPr>
          <p:nvPr>
            <p:ph type="sldNum" sz="quarter" idx="12"/>
          </p:nvPr>
        </p:nvSpPr>
        <p:spPr/>
        <p:txBody>
          <a:bodyPr/>
          <a:lstStyle/>
          <a:p>
            <a:fld id="{4D2577F1-3C10-40AF-8A6E-3628311D3173}" type="slidenum">
              <a:rPr lang="en-US" smtClean="0"/>
              <a:t>‹#›</a:t>
            </a:fld>
            <a:endParaRPr lang="en-US"/>
          </a:p>
        </p:txBody>
      </p:sp>
    </p:spTree>
    <p:extLst>
      <p:ext uri="{BB962C8B-B14F-4D97-AF65-F5344CB8AC3E}">
        <p14:creationId xmlns:p14="http://schemas.microsoft.com/office/powerpoint/2010/main" val="2791921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4BA87-8FAF-4742-998B-ABFF274402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241F3C-7E8D-47C1-A620-1B60067BC2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8F29BD-EAC9-4963-A9C2-4845B5E874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EAD93E-D06A-412C-BD36-B2695E7442B2}"/>
              </a:ext>
            </a:extLst>
          </p:cNvPr>
          <p:cNvSpPr>
            <a:spLocks noGrp="1"/>
          </p:cNvSpPr>
          <p:nvPr>
            <p:ph type="dt" sz="half" idx="10"/>
          </p:nvPr>
        </p:nvSpPr>
        <p:spPr/>
        <p:txBody>
          <a:bodyPr/>
          <a:lstStyle/>
          <a:p>
            <a:fld id="{6C4B16DA-F8A6-4D7D-BFB8-74F87A7C31A1}" type="datetimeFigureOut">
              <a:rPr lang="en-US" smtClean="0"/>
              <a:t>1/1/2022</a:t>
            </a:fld>
            <a:endParaRPr lang="en-US"/>
          </a:p>
        </p:txBody>
      </p:sp>
      <p:sp>
        <p:nvSpPr>
          <p:cNvPr id="6" name="Footer Placeholder 5">
            <a:extLst>
              <a:ext uri="{FF2B5EF4-FFF2-40B4-BE49-F238E27FC236}">
                <a16:creationId xmlns:a16="http://schemas.microsoft.com/office/drawing/2014/main" id="{38811CDC-0033-42D7-B81D-BE133045BE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99D56D-6D3E-4AB3-934F-B76ABA4AAE9E}"/>
              </a:ext>
            </a:extLst>
          </p:cNvPr>
          <p:cNvSpPr>
            <a:spLocks noGrp="1"/>
          </p:cNvSpPr>
          <p:nvPr>
            <p:ph type="sldNum" sz="quarter" idx="12"/>
          </p:nvPr>
        </p:nvSpPr>
        <p:spPr/>
        <p:txBody>
          <a:bodyPr/>
          <a:lstStyle/>
          <a:p>
            <a:fld id="{4D2577F1-3C10-40AF-8A6E-3628311D3173}" type="slidenum">
              <a:rPr lang="en-US" smtClean="0"/>
              <a:t>‹#›</a:t>
            </a:fld>
            <a:endParaRPr lang="en-US"/>
          </a:p>
        </p:txBody>
      </p:sp>
    </p:spTree>
    <p:extLst>
      <p:ext uri="{BB962C8B-B14F-4D97-AF65-F5344CB8AC3E}">
        <p14:creationId xmlns:p14="http://schemas.microsoft.com/office/powerpoint/2010/main" val="3217587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F68C05-C148-4A21-A6D6-A31EF9C7C3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D8EDC7-20C5-4C34-AB35-902D323880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F3F130-398A-4A52-8AF5-B4812AC6BD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B16DA-F8A6-4D7D-BFB8-74F87A7C31A1}" type="datetimeFigureOut">
              <a:rPr lang="en-US" smtClean="0"/>
              <a:t>1/1/2022</a:t>
            </a:fld>
            <a:endParaRPr lang="en-US"/>
          </a:p>
        </p:txBody>
      </p:sp>
      <p:sp>
        <p:nvSpPr>
          <p:cNvPr id="5" name="Footer Placeholder 4">
            <a:extLst>
              <a:ext uri="{FF2B5EF4-FFF2-40B4-BE49-F238E27FC236}">
                <a16:creationId xmlns:a16="http://schemas.microsoft.com/office/drawing/2014/main" id="{CFC30496-13A1-47AE-9491-28F6D05912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7C6368-E0FD-4A2D-87F4-71E4994DBC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2577F1-3C10-40AF-8A6E-3628311D3173}" type="slidenum">
              <a:rPr lang="en-US" smtClean="0"/>
              <a:t>‹#›</a:t>
            </a:fld>
            <a:endParaRPr lang="en-US"/>
          </a:p>
        </p:txBody>
      </p:sp>
    </p:spTree>
    <p:extLst>
      <p:ext uri="{BB962C8B-B14F-4D97-AF65-F5344CB8AC3E}">
        <p14:creationId xmlns:p14="http://schemas.microsoft.com/office/powerpoint/2010/main" val="1247938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6.png"/><Relationship Id="rId5" Type="http://schemas.openxmlformats.org/officeDocument/2006/relationships/hyperlink" Target="https://area17pi.org/are-you-a-professional/" TargetMode="External"/><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area17pi.org/" TargetMode="External"/><Relationship Id="rId11" Type="http://schemas.openxmlformats.org/officeDocument/2006/relationships/image" Target="../media/image7.gif"/><Relationship Id="rId5" Type="http://schemas.openxmlformats.org/officeDocument/2006/relationships/hyperlink" Target="https://www.facebook.com/Public-Information-Area-17-105301001578615" TargetMode="External"/><Relationship Id="rId10" Type="http://schemas.openxmlformats.org/officeDocument/2006/relationships/image" Target="../media/image6.gif"/><Relationship Id="rId4" Type="http://schemas.openxmlformats.org/officeDocument/2006/relationships/image" Target="../media/image1.jp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s://area17pi.org/" TargetMode="External"/><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lhouette&#10;&#10;Description automatically generated">
            <a:extLst>
              <a:ext uri="{FF2B5EF4-FFF2-40B4-BE49-F238E27FC236}">
                <a16:creationId xmlns:a16="http://schemas.microsoft.com/office/drawing/2014/main" id="{715B7001-475B-4AA7-88B1-E3D50C3573A4}"/>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6778" y="475860"/>
            <a:ext cx="12192000" cy="6382139"/>
          </a:xfrm>
          <a:prstGeom prst="rect">
            <a:avLst/>
          </a:prstGeom>
        </p:spPr>
      </p:pic>
      <p:sp>
        <p:nvSpPr>
          <p:cNvPr id="2" name="Title 1">
            <a:extLst>
              <a:ext uri="{FF2B5EF4-FFF2-40B4-BE49-F238E27FC236}">
                <a16:creationId xmlns:a16="http://schemas.microsoft.com/office/drawing/2014/main" id="{55935F07-6A51-4ED2-9575-87B65BCD4F7D}"/>
              </a:ext>
            </a:extLst>
          </p:cNvPr>
          <p:cNvSpPr>
            <a:spLocks noGrp="1"/>
          </p:cNvSpPr>
          <p:nvPr>
            <p:ph type="ctrTitle"/>
          </p:nvPr>
        </p:nvSpPr>
        <p:spPr>
          <a:xfrm>
            <a:off x="1524000" y="340989"/>
            <a:ext cx="9144000" cy="874388"/>
          </a:xfrm>
        </p:spPr>
        <p:txBody>
          <a:bodyPr>
            <a:normAutofit fontScale="90000"/>
          </a:bodyPr>
          <a:lstStyle/>
          <a:p>
            <a:r>
              <a:rPr lang="en-US" b="1" dirty="0"/>
              <a:t>Public Information Committee</a:t>
            </a:r>
            <a:br>
              <a:rPr lang="en-US" b="1" dirty="0"/>
            </a:br>
            <a:r>
              <a:rPr lang="en-US" sz="2700" b="1" dirty="0"/>
              <a:t>2021 Annual Report</a:t>
            </a:r>
          </a:p>
        </p:txBody>
      </p:sp>
      <p:sp>
        <p:nvSpPr>
          <p:cNvPr id="3" name="Subtitle 2">
            <a:extLst>
              <a:ext uri="{FF2B5EF4-FFF2-40B4-BE49-F238E27FC236}">
                <a16:creationId xmlns:a16="http://schemas.microsoft.com/office/drawing/2014/main" id="{E468637E-04CB-4333-BE7B-CDB13B563D68}"/>
              </a:ext>
            </a:extLst>
          </p:cNvPr>
          <p:cNvSpPr>
            <a:spLocks noGrp="1"/>
          </p:cNvSpPr>
          <p:nvPr>
            <p:ph type="subTitle" idx="1"/>
          </p:nvPr>
        </p:nvSpPr>
        <p:spPr>
          <a:xfrm>
            <a:off x="1073791" y="1847459"/>
            <a:ext cx="10292709" cy="3949333"/>
          </a:xfrm>
        </p:spPr>
        <p:txBody>
          <a:bodyPr>
            <a:normAutofit/>
          </a:bodyPr>
          <a:lstStyle/>
          <a:p>
            <a:pPr>
              <a:lnSpc>
                <a:spcPct val="100000"/>
              </a:lnSpc>
            </a:pPr>
            <a:r>
              <a:rPr lang="en-US" b="1" dirty="0"/>
              <a:t>PI Chairperson </a:t>
            </a:r>
          </a:p>
          <a:p>
            <a:pPr>
              <a:lnSpc>
                <a:spcPct val="100000"/>
              </a:lnSpc>
            </a:pPr>
            <a:r>
              <a:rPr lang="en-US" dirty="0"/>
              <a:t>Bill M.</a:t>
            </a:r>
          </a:p>
          <a:p>
            <a:pPr>
              <a:lnSpc>
                <a:spcPct val="100000"/>
              </a:lnSpc>
            </a:pPr>
            <a:r>
              <a:rPr lang="en-US" b="1" dirty="0"/>
              <a:t>PI Committee Members</a:t>
            </a:r>
          </a:p>
          <a:p>
            <a:pPr>
              <a:lnSpc>
                <a:spcPct val="100000"/>
              </a:lnSpc>
            </a:pPr>
            <a:r>
              <a:rPr lang="en-US" dirty="0"/>
              <a:t>Kimmie H.</a:t>
            </a:r>
          </a:p>
          <a:p>
            <a:pPr>
              <a:lnSpc>
                <a:spcPct val="100000"/>
              </a:lnSpc>
            </a:pPr>
            <a:r>
              <a:rPr lang="en-US" dirty="0"/>
              <a:t>Joe E.</a:t>
            </a:r>
          </a:p>
          <a:p>
            <a:pPr>
              <a:lnSpc>
                <a:spcPct val="100000"/>
              </a:lnSpc>
            </a:pPr>
            <a:r>
              <a:rPr lang="en-US" dirty="0"/>
              <a:t>Tania C.</a:t>
            </a:r>
          </a:p>
          <a:p>
            <a:pPr>
              <a:lnSpc>
                <a:spcPct val="100000"/>
              </a:lnSpc>
            </a:pPr>
            <a:r>
              <a:rPr lang="en-US" dirty="0"/>
              <a:t>Michael W.</a:t>
            </a:r>
          </a:p>
          <a:p>
            <a:pPr>
              <a:lnSpc>
                <a:spcPct val="100000"/>
              </a:lnSpc>
            </a:pPr>
            <a:r>
              <a:rPr lang="en-US" dirty="0"/>
              <a:t>Victoria K.</a:t>
            </a:r>
          </a:p>
          <a:p>
            <a:endParaRPr lang="en-US" dirty="0"/>
          </a:p>
        </p:txBody>
      </p:sp>
    </p:spTree>
    <p:extLst>
      <p:ext uri="{BB962C8B-B14F-4D97-AF65-F5344CB8AC3E}">
        <p14:creationId xmlns:p14="http://schemas.microsoft.com/office/powerpoint/2010/main" val="10443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lhouette&#10;&#10;Description automatically generated">
            <a:extLst>
              <a:ext uri="{FF2B5EF4-FFF2-40B4-BE49-F238E27FC236}">
                <a16:creationId xmlns:a16="http://schemas.microsoft.com/office/drawing/2014/main" id="{715B7001-475B-4AA7-88B1-E3D50C3573A4}"/>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0" y="466445"/>
            <a:ext cx="12192000" cy="6382139"/>
          </a:xfrm>
          <a:prstGeom prst="rect">
            <a:avLst/>
          </a:prstGeom>
        </p:spPr>
      </p:pic>
      <p:sp>
        <p:nvSpPr>
          <p:cNvPr id="2" name="Title 1">
            <a:extLst>
              <a:ext uri="{FF2B5EF4-FFF2-40B4-BE49-F238E27FC236}">
                <a16:creationId xmlns:a16="http://schemas.microsoft.com/office/drawing/2014/main" id="{55935F07-6A51-4ED2-9575-87B65BCD4F7D}"/>
              </a:ext>
            </a:extLst>
          </p:cNvPr>
          <p:cNvSpPr>
            <a:spLocks noGrp="1"/>
          </p:cNvSpPr>
          <p:nvPr>
            <p:ph type="ctrTitle"/>
          </p:nvPr>
        </p:nvSpPr>
        <p:spPr>
          <a:xfrm>
            <a:off x="1524000" y="340989"/>
            <a:ext cx="9144000" cy="874388"/>
          </a:xfrm>
        </p:spPr>
        <p:txBody>
          <a:bodyPr>
            <a:normAutofit fontScale="90000"/>
          </a:bodyPr>
          <a:lstStyle/>
          <a:p>
            <a:r>
              <a:rPr lang="en-US" b="1" dirty="0"/>
              <a:t>Public Information Committee</a:t>
            </a:r>
            <a:br>
              <a:rPr lang="en-US" b="1" dirty="0"/>
            </a:br>
            <a:r>
              <a:rPr lang="en-US" sz="2700" b="1" dirty="0"/>
              <a:t>Facebook PSA Video Campaign 2</a:t>
            </a:r>
          </a:p>
        </p:txBody>
      </p:sp>
      <p:sp>
        <p:nvSpPr>
          <p:cNvPr id="9" name="TextBox 8">
            <a:extLst>
              <a:ext uri="{FF2B5EF4-FFF2-40B4-BE49-F238E27FC236}">
                <a16:creationId xmlns:a16="http://schemas.microsoft.com/office/drawing/2014/main" id="{4DF6477C-E72E-4A47-98ED-ED5EB33FB2D1}"/>
              </a:ext>
            </a:extLst>
          </p:cNvPr>
          <p:cNvSpPr txBox="1"/>
          <p:nvPr/>
        </p:nvSpPr>
        <p:spPr>
          <a:xfrm>
            <a:off x="2262488" y="1153691"/>
            <a:ext cx="7161621" cy="646331"/>
          </a:xfrm>
          <a:prstGeom prst="rect">
            <a:avLst/>
          </a:prstGeom>
          <a:noFill/>
        </p:spPr>
        <p:txBody>
          <a:bodyPr wrap="square" rtlCol="0">
            <a:spAutoFit/>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Campaign 2 commence on 11/2/21 and ceased on 12/26/21 (34 days). This campaign was linked to our PI website targeted towards </a:t>
            </a:r>
            <a:r>
              <a:rPr lang="en-US" sz="1200" dirty="0">
                <a:latin typeface="Calibri" panose="020F0502020204030204" pitchFamily="34" charset="0"/>
                <a:ea typeface="Calibri" panose="020F0502020204030204" pitchFamily="34" charset="0"/>
                <a:cs typeface="Times New Roman" panose="02020603050405020304" pitchFamily="18" charset="0"/>
              </a:rPr>
              <a:t>our Cooperating with Our Community page </a:t>
            </a:r>
            <a:r>
              <a:rPr lang="en-US" sz="1200" dirty="0">
                <a:latin typeface="Calibri" panose="020F0502020204030204" pitchFamily="34" charset="0"/>
                <a:ea typeface="Calibri" panose="020F0502020204030204" pitchFamily="34" charset="0"/>
                <a:cs typeface="Times New Roman" panose="02020603050405020304" pitchFamily="18" charset="0"/>
                <a:hlinkClick r:id="rId5"/>
              </a:rPr>
              <a:t>https://area17pi.org/are-you-a-professional/</a:t>
            </a:r>
            <a:r>
              <a:rPr lang="en-US" sz="1200" dirty="0">
                <a:latin typeface="Calibri" panose="020F0502020204030204" pitchFamily="34" charset="0"/>
                <a:ea typeface="Calibri" panose="020F0502020204030204" pitchFamily="34" charset="0"/>
                <a:cs typeface="Times New Roman" panose="02020603050405020304" pitchFamily="18" charset="0"/>
              </a:rPr>
              <a:t>. (Click on the video)</a:t>
            </a:r>
          </a:p>
        </p:txBody>
      </p:sp>
      <p:pic>
        <p:nvPicPr>
          <p:cNvPr id="4" name="AA Employers">
            <a:hlinkClick r:id="" action="ppaction://media"/>
            <a:extLst>
              <a:ext uri="{FF2B5EF4-FFF2-40B4-BE49-F238E27FC236}">
                <a16:creationId xmlns:a16="http://schemas.microsoft.com/office/drawing/2014/main" id="{2BA16839-B848-4E6B-9894-84038F07F7B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7917" y="1918116"/>
            <a:ext cx="4732865" cy="3236074"/>
          </a:xfrm>
          <a:prstGeom prst="rect">
            <a:avLst/>
          </a:prstGeom>
        </p:spPr>
      </p:pic>
      <p:pic>
        <p:nvPicPr>
          <p:cNvPr id="5" name="Picture 4" descr="A group of people standing in front of a sign&#10;&#10;Description automatically generated with low confidence">
            <a:extLst>
              <a:ext uri="{FF2B5EF4-FFF2-40B4-BE49-F238E27FC236}">
                <a16:creationId xmlns:a16="http://schemas.microsoft.com/office/drawing/2014/main" id="{45B68412-B6A5-4AE6-B874-C3794E88CC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06099" y="1918116"/>
            <a:ext cx="6849302" cy="3996431"/>
          </a:xfrm>
          <a:prstGeom prst="rect">
            <a:avLst/>
          </a:prstGeom>
        </p:spPr>
      </p:pic>
    </p:spTree>
    <p:extLst>
      <p:ext uri="{BB962C8B-B14F-4D97-AF65-F5344CB8AC3E}">
        <p14:creationId xmlns:p14="http://schemas.microsoft.com/office/powerpoint/2010/main" val="3215618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6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lhouette&#10;&#10;Description automatically generated">
            <a:extLst>
              <a:ext uri="{FF2B5EF4-FFF2-40B4-BE49-F238E27FC236}">
                <a16:creationId xmlns:a16="http://schemas.microsoft.com/office/drawing/2014/main" id="{715B7001-475B-4AA7-88B1-E3D50C3573A4}"/>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475861"/>
            <a:ext cx="12192000" cy="6382139"/>
          </a:xfrm>
          <a:prstGeom prst="rect">
            <a:avLst/>
          </a:prstGeom>
        </p:spPr>
      </p:pic>
      <p:sp>
        <p:nvSpPr>
          <p:cNvPr id="2" name="Title 1">
            <a:extLst>
              <a:ext uri="{FF2B5EF4-FFF2-40B4-BE49-F238E27FC236}">
                <a16:creationId xmlns:a16="http://schemas.microsoft.com/office/drawing/2014/main" id="{55935F07-6A51-4ED2-9575-87B65BCD4F7D}"/>
              </a:ext>
            </a:extLst>
          </p:cNvPr>
          <p:cNvSpPr>
            <a:spLocks noGrp="1"/>
          </p:cNvSpPr>
          <p:nvPr>
            <p:ph type="ctrTitle"/>
          </p:nvPr>
        </p:nvSpPr>
        <p:spPr>
          <a:xfrm>
            <a:off x="1524000" y="307433"/>
            <a:ext cx="9144000" cy="874388"/>
          </a:xfrm>
        </p:spPr>
        <p:txBody>
          <a:bodyPr>
            <a:normAutofit fontScale="90000"/>
          </a:bodyPr>
          <a:lstStyle/>
          <a:p>
            <a:r>
              <a:rPr lang="en-US" b="1" dirty="0"/>
              <a:t>Public Information Committee</a:t>
            </a:r>
            <a:br>
              <a:rPr lang="en-US" b="1" dirty="0"/>
            </a:br>
            <a:r>
              <a:rPr lang="en-US" sz="2700" b="1" dirty="0"/>
              <a:t>Facebook PSA Campaign 2</a:t>
            </a:r>
          </a:p>
        </p:txBody>
      </p:sp>
      <p:sp>
        <p:nvSpPr>
          <p:cNvPr id="16" name="TextBox 15">
            <a:extLst>
              <a:ext uri="{FF2B5EF4-FFF2-40B4-BE49-F238E27FC236}">
                <a16:creationId xmlns:a16="http://schemas.microsoft.com/office/drawing/2014/main" id="{02D793B4-73BE-4CAD-B0B9-CF009FD0D1A4}"/>
              </a:ext>
            </a:extLst>
          </p:cNvPr>
          <p:cNvSpPr txBox="1"/>
          <p:nvPr/>
        </p:nvSpPr>
        <p:spPr>
          <a:xfrm>
            <a:off x="2284927" y="1066430"/>
            <a:ext cx="7161621" cy="830997"/>
          </a:xfrm>
          <a:prstGeom prst="rect">
            <a:avLst/>
          </a:prstGeom>
          <a:noFill/>
        </p:spPr>
        <p:txBody>
          <a:bodyPr wrap="square" rtlCol="0">
            <a:spAutoFit/>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The campaign reached </a:t>
            </a:r>
            <a:r>
              <a:rPr lang="en-US" sz="1200" dirty="0">
                <a:latin typeface="Calibri" panose="020F0502020204030204" pitchFamily="34" charset="0"/>
                <a:ea typeface="Calibri" panose="020F0502020204030204" pitchFamily="34" charset="0"/>
                <a:cs typeface="Times New Roman" panose="02020603050405020304" pitchFamily="18" charset="0"/>
              </a:rPr>
              <a:t>1,233</a:t>
            </a:r>
            <a:r>
              <a:rPr lang="en-US" sz="1200" dirty="0">
                <a:effectLst/>
                <a:latin typeface="Calibri" panose="020F0502020204030204" pitchFamily="34" charset="0"/>
                <a:ea typeface="Calibri" panose="020F0502020204030204" pitchFamily="34" charset="0"/>
                <a:cs typeface="Times New Roman" panose="02020603050405020304" pitchFamily="18" charset="0"/>
              </a:rPr>
              <a:t> FB/IG viewers, approximately 39.6% engaged, 86.5% viewed the campaign video for more than 3 seconds and approximately </a:t>
            </a:r>
            <a:r>
              <a:rPr lang="en-US" sz="1200" dirty="0">
                <a:latin typeface="Calibri" panose="020F0502020204030204" pitchFamily="34" charset="0"/>
                <a:ea typeface="Calibri" panose="020F0502020204030204" pitchFamily="34" charset="0"/>
                <a:cs typeface="Times New Roman" panose="02020603050405020304" pitchFamily="18" charset="0"/>
              </a:rPr>
              <a:t>12.5</a:t>
            </a:r>
            <a:r>
              <a:rPr lang="en-US" sz="1200" dirty="0">
                <a:effectLst/>
                <a:latin typeface="Calibri" panose="020F0502020204030204" pitchFamily="34" charset="0"/>
                <a:ea typeface="Calibri" panose="020F0502020204030204" pitchFamily="34" charset="0"/>
                <a:cs typeface="Times New Roman" panose="02020603050405020304" pitchFamily="18" charset="0"/>
              </a:rPr>
              <a:t>% of those engaged visited the </a:t>
            </a:r>
            <a:r>
              <a:rPr lang="en-US" sz="1200" dirty="0">
                <a:latin typeface="Calibri" panose="020F0502020204030204" pitchFamily="34" charset="0"/>
                <a:ea typeface="Calibri" panose="020F0502020204030204" pitchFamily="34" charset="0"/>
                <a:cs typeface="Times New Roman" panose="02020603050405020304" pitchFamily="18" charset="0"/>
              </a:rPr>
              <a:t>targeted webpage</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demographics indicate slightly older adults particularly men engaged with the campaign. Other data like post reaction and post shares were available too.</a:t>
            </a:r>
          </a:p>
        </p:txBody>
      </p:sp>
      <p:pic>
        <p:nvPicPr>
          <p:cNvPr id="7" name="Picture 6" descr="Graphical user interface, application&#10;&#10;Description automatically generated">
            <a:extLst>
              <a:ext uri="{FF2B5EF4-FFF2-40B4-BE49-F238E27FC236}">
                <a16:creationId xmlns:a16="http://schemas.microsoft.com/office/drawing/2014/main" id="{2C3B2BB2-12E7-4014-92E2-6ACF120C9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98" y="2261353"/>
            <a:ext cx="5465706" cy="4289214"/>
          </a:xfrm>
          <a:prstGeom prst="rect">
            <a:avLst/>
          </a:prstGeom>
        </p:spPr>
      </p:pic>
      <p:pic>
        <p:nvPicPr>
          <p:cNvPr id="9" name="Picture 8" descr="Graphical user interface, application, website&#10;&#10;Description automatically generated">
            <a:extLst>
              <a:ext uri="{FF2B5EF4-FFF2-40B4-BE49-F238E27FC236}">
                <a16:creationId xmlns:a16="http://schemas.microsoft.com/office/drawing/2014/main" id="{8AF6086D-E4B7-4280-BCEE-F83E3095A3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5102" y="2261354"/>
            <a:ext cx="6036373" cy="4289214"/>
          </a:xfrm>
          <a:prstGeom prst="rect">
            <a:avLst/>
          </a:prstGeom>
        </p:spPr>
      </p:pic>
    </p:spTree>
    <p:extLst>
      <p:ext uri="{BB962C8B-B14F-4D97-AF65-F5344CB8AC3E}">
        <p14:creationId xmlns:p14="http://schemas.microsoft.com/office/powerpoint/2010/main" val="2232028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lhouette&#10;&#10;Description automatically generated">
            <a:extLst>
              <a:ext uri="{FF2B5EF4-FFF2-40B4-BE49-F238E27FC236}">
                <a16:creationId xmlns:a16="http://schemas.microsoft.com/office/drawing/2014/main" id="{715B7001-475B-4AA7-88B1-E3D50C3573A4}"/>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475861"/>
            <a:ext cx="12192000" cy="6382139"/>
          </a:xfrm>
          <a:prstGeom prst="rect">
            <a:avLst/>
          </a:prstGeom>
        </p:spPr>
      </p:pic>
      <p:sp>
        <p:nvSpPr>
          <p:cNvPr id="2" name="Title 1">
            <a:extLst>
              <a:ext uri="{FF2B5EF4-FFF2-40B4-BE49-F238E27FC236}">
                <a16:creationId xmlns:a16="http://schemas.microsoft.com/office/drawing/2014/main" id="{55935F07-6A51-4ED2-9575-87B65BCD4F7D}"/>
              </a:ext>
            </a:extLst>
          </p:cNvPr>
          <p:cNvSpPr>
            <a:spLocks noGrp="1"/>
          </p:cNvSpPr>
          <p:nvPr>
            <p:ph type="ctrTitle"/>
          </p:nvPr>
        </p:nvSpPr>
        <p:spPr>
          <a:xfrm>
            <a:off x="1524000" y="307433"/>
            <a:ext cx="9144000" cy="874388"/>
          </a:xfrm>
        </p:spPr>
        <p:txBody>
          <a:bodyPr>
            <a:normAutofit fontScale="90000"/>
          </a:bodyPr>
          <a:lstStyle/>
          <a:p>
            <a:r>
              <a:rPr lang="en-US" b="1" dirty="0"/>
              <a:t>Public Information Committee</a:t>
            </a:r>
            <a:br>
              <a:rPr lang="en-US" b="1" dirty="0"/>
            </a:br>
            <a:r>
              <a:rPr lang="en-US" sz="2700" b="1" dirty="0"/>
              <a:t>Wallet Size Cards</a:t>
            </a:r>
          </a:p>
        </p:txBody>
      </p:sp>
      <p:sp>
        <p:nvSpPr>
          <p:cNvPr id="16" name="TextBox 15">
            <a:extLst>
              <a:ext uri="{FF2B5EF4-FFF2-40B4-BE49-F238E27FC236}">
                <a16:creationId xmlns:a16="http://schemas.microsoft.com/office/drawing/2014/main" id="{02D793B4-73BE-4CAD-B0B9-CF009FD0D1A4}"/>
              </a:ext>
            </a:extLst>
          </p:cNvPr>
          <p:cNvSpPr txBox="1"/>
          <p:nvPr/>
        </p:nvSpPr>
        <p:spPr>
          <a:xfrm>
            <a:off x="2284927" y="1066430"/>
            <a:ext cx="7161621" cy="646331"/>
          </a:xfrm>
          <a:prstGeom prst="rect">
            <a:avLst/>
          </a:prstGeom>
          <a:noFill/>
        </p:spPr>
        <p:txBody>
          <a:bodyPr wrap="square" rtlCol="0">
            <a:spAutoFit/>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Wallet size cards were created and distributed to each Central/Intergroup Office in December 2021.</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100 cards for each </a:t>
            </a:r>
            <a:r>
              <a:rPr lang="en-US" sz="1200" dirty="0">
                <a:latin typeface="Calibri" panose="020F0502020204030204" pitchFamily="34" charset="0"/>
                <a:ea typeface="Calibri" panose="020F0502020204030204" pitchFamily="34" charset="0"/>
                <a:cs typeface="Times New Roman" panose="02020603050405020304" pitchFamily="18" charset="0"/>
              </a:rPr>
              <a:t>office the Responsibility Statement and</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their contact information was mailed out and accompanied by an appreciation letter.</a:t>
            </a:r>
          </a:p>
        </p:txBody>
      </p:sp>
      <p:pic>
        <p:nvPicPr>
          <p:cNvPr id="5" name="Picture 4" descr="Text&#10;&#10;Description automatically generated">
            <a:extLst>
              <a:ext uri="{FF2B5EF4-FFF2-40B4-BE49-F238E27FC236}">
                <a16:creationId xmlns:a16="http://schemas.microsoft.com/office/drawing/2014/main" id="{AEB8463A-54F6-41CD-81EB-12C87B59F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1881189"/>
            <a:ext cx="3657600" cy="1828800"/>
          </a:xfrm>
          <a:prstGeom prst="rect">
            <a:avLst/>
          </a:prstGeom>
        </p:spPr>
      </p:pic>
      <p:pic>
        <p:nvPicPr>
          <p:cNvPr id="8" name="Picture 7" descr="Text&#10;&#10;Description automatically generated">
            <a:extLst>
              <a:ext uri="{FF2B5EF4-FFF2-40B4-BE49-F238E27FC236}">
                <a16:creationId xmlns:a16="http://schemas.microsoft.com/office/drawing/2014/main" id="{67BE7156-3458-419D-B7FC-DBAA8F83A9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175" y="1881189"/>
            <a:ext cx="3657600" cy="1828800"/>
          </a:xfrm>
          <a:prstGeom prst="rect">
            <a:avLst/>
          </a:prstGeom>
        </p:spPr>
      </p:pic>
      <p:pic>
        <p:nvPicPr>
          <p:cNvPr id="10" name="Picture 9" descr="Text&#10;&#10;Description automatically generated">
            <a:extLst>
              <a:ext uri="{FF2B5EF4-FFF2-40B4-BE49-F238E27FC236}">
                <a16:creationId xmlns:a16="http://schemas.microsoft.com/office/drawing/2014/main" id="{8A01F9C6-E654-4804-9C08-A356F10A6A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0225" y="1881189"/>
            <a:ext cx="3657600" cy="1828800"/>
          </a:xfrm>
          <a:prstGeom prst="rect">
            <a:avLst/>
          </a:prstGeom>
        </p:spPr>
      </p:pic>
      <p:pic>
        <p:nvPicPr>
          <p:cNvPr id="4" name="Picture 3" descr="Text&#10;&#10;Description automatically generated">
            <a:extLst>
              <a:ext uri="{FF2B5EF4-FFF2-40B4-BE49-F238E27FC236}">
                <a16:creationId xmlns:a16="http://schemas.microsoft.com/office/drawing/2014/main" id="{758B4F23-CADB-48CC-8FD9-0E07A61244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175" y="4369594"/>
            <a:ext cx="3657600" cy="1828800"/>
          </a:xfrm>
          <a:prstGeom prst="rect">
            <a:avLst/>
          </a:prstGeom>
        </p:spPr>
      </p:pic>
      <p:pic>
        <p:nvPicPr>
          <p:cNvPr id="9" name="Picture 8" descr="Text&#10;&#10;Description automatically generated">
            <a:extLst>
              <a:ext uri="{FF2B5EF4-FFF2-40B4-BE49-F238E27FC236}">
                <a16:creationId xmlns:a16="http://schemas.microsoft.com/office/drawing/2014/main" id="{5229F6DD-0F7C-48BF-8650-2078A30024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9054" y="4369594"/>
            <a:ext cx="3657600" cy="1828800"/>
          </a:xfrm>
          <a:prstGeom prst="rect">
            <a:avLst/>
          </a:prstGeom>
        </p:spPr>
      </p:pic>
      <p:pic>
        <p:nvPicPr>
          <p:cNvPr id="12" name="Picture 11" descr="Text&#10;&#10;Description automatically generated">
            <a:extLst>
              <a:ext uri="{FF2B5EF4-FFF2-40B4-BE49-F238E27FC236}">
                <a16:creationId xmlns:a16="http://schemas.microsoft.com/office/drawing/2014/main" id="{E5C1E096-77E6-498D-9E7B-3EA027D562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17397" y="4369594"/>
            <a:ext cx="3657600" cy="1828800"/>
          </a:xfrm>
          <a:prstGeom prst="rect">
            <a:avLst/>
          </a:prstGeom>
        </p:spPr>
      </p:pic>
    </p:spTree>
    <p:extLst>
      <p:ext uri="{BB962C8B-B14F-4D97-AF65-F5344CB8AC3E}">
        <p14:creationId xmlns:p14="http://schemas.microsoft.com/office/powerpoint/2010/main" val="799094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hape&#10;&#10;Description automatically generated">
            <a:extLst>
              <a:ext uri="{FF2B5EF4-FFF2-40B4-BE49-F238E27FC236}">
                <a16:creationId xmlns:a16="http://schemas.microsoft.com/office/drawing/2014/main" id="{4BB4407C-741B-4ECF-8443-F80BA3DCB8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4278"/>
            <a:ext cx="12192000" cy="4065006"/>
          </a:xfrm>
          <a:prstGeom prst="rect">
            <a:avLst/>
          </a:prstGeom>
        </p:spPr>
      </p:pic>
      <p:sp>
        <p:nvSpPr>
          <p:cNvPr id="2" name="Title 1">
            <a:extLst>
              <a:ext uri="{FF2B5EF4-FFF2-40B4-BE49-F238E27FC236}">
                <a16:creationId xmlns:a16="http://schemas.microsoft.com/office/drawing/2014/main" id="{55935F07-6A51-4ED2-9575-87B65BCD4F7D}"/>
              </a:ext>
            </a:extLst>
          </p:cNvPr>
          <p:cNvSpPr>
            <a:spLocks noGrp="1"/>
          </p:cNvSpPr>
          <p:nvPr>
            <p:ph type="ctrTitle"/>
          </p:nvPr>
        </p:nvSpPr>
        <p:spPr>
          <a:xfrm>
            <a:off x="1524000" y="307433"/>
            <a:ext cx="9144000" cy="874388"/>
          </a:xfrm>
        </p:spPr>
        <p:txBody>
          <a:bodyPr>
            <a:normAutofit fontScale="90000"/>
          </a:bodyPr>
          <a:lstStyle/>
          <a:p>
            <a:r>
              <a:rPr lang="en-US" b="1" dirty="0"/>
              <a:t>Public Information Committee</a:t>
            </a:r>
            <a:br>
              <a:rPr lang="en-US" b="1" dirty="0"/>
            </a:br>
            <a:r>
              <a:rPr lang="en-US" sz="2700" b="1" dirty="0"/>
              <a:t>Summary</a:t>
            </a:r>
          </a:p>
        </p:txBody>
      </p:sp>
      <p:sp>
        <p:nvSpPr>
          <p:cNvPr id="16" name="TextBox 15">
            <a:extLst>
              <a:ext uri="{FF2B5EF4-FFF2-40B4-BE49-F238E27FC236}">
                <a16:creationId xmlns:a16="http://schemas.microsoft.com/office/drawing/2014/main" id="{02D793B4-73BE-4CAD-B0B9-CF009FD0D1A4}"/>
              </a:ext>
            </a:extLst>
          </p:cNvPr>
          <p:cNvSpPr txBox="1"/>
          <p:nvPr/>
        </p:nvSpPr>
        <p:spPr>
          <a:xfrm>
            <a:off x="1524000" y="4622251"/>
            <a:ext cx="8776592" cy="1384995"/>
          </a:xfrm>
          <a:prstGeom prst="rect">
            <a:avLst/>
          </a:prstGeom>
          <a:noFill/>
        </p:spPr>
        <p:txBody>
          <a:bodyPr wrap="square" rtlCol="0">
            <a:spAutoFit/>
          </a:bodyPr>
          <a:lstStyle/>
          <a:p>
            <a:r>
              <a:rPr lang="en-US" sz="2800" dirty="0">
                <a:effectLst/>
                <a:latin typeface="Calibri" panose="020F0502020204030204" pitchFamily="34" charset="0"/>
                <a:ea typeface="Calibri" panose="020F0502020204030204" pitchFamily="34" charset="0"/>
                <a:cs typeface="Times New Roman" panose="02020603050405020304" pitchFamily="18" charset="0"/>
              </a:rPr>
              <a:t>In summary, our committee is thankful for the opportunity to serve Hawaii Area 17. </a:t>
            </a:r>
            <a:r>
              <a:rPr lang="en-US" sz="2800" dirty="0">
                <a:latin typeface="Calibri" panose="020F0502020204030204" pitchFamily="34" charset="0"/>
                <a:ea typeface="Calibri" panose="020F0502020204030204" pitchFamily="34" charset="0"/>
                <a:cs typeface="Times New Roman" panose="02020603050405020304" pitchFamily="18" charset="0"/>
              </a:rPr>
              <a:t>Our</a:t>
            </a:r>
            <a:r>
              <a:rPr lang="en-US" sz="2800" dirty="0">
                <a:effectLst/>
                <a:latin typeface="Calibri" panose="020F0502020204030204" pitchFamily="34" charset="0"/>
                <a:ea typeface="Calibri" panose="020F0502020204030204" pitchFamily="34" charset="0"/>
                <a:cs typeface="Times New Roman" panose="02020603050405020304" pitchFamily="18" charset="0"/>
              </a:rPr>
              <a:t> plans for 2022 will be discussed before or at the January 2022 Area Assembly.</a:t>
            </a:r>
          </a:p>
        </p:txBody>
      </p:sp>
    </p:spTree>
    <p:extLst>
      <p:ext uri="{BB962C8B-B14F-4D97-AF65-F5344CB8AC3E}">
        <p14:creationId xmlns:p14="http://schemas.microsoft.com/office/powerpoint/2010/main" val="1949011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lhouette&#10;&#10;Description automatically generated">
            <a:extLst>
              <a:ext uri="{FF2B5EF4-FFF2-40B4-BE49-F238E27FC236}">
                <a16:creationId xmlns:a16="http://schemas.microsoft.com/office/drawing/2014/main" id="{715B7001-475B-4AA7-88B1-E3D50C3573A4}"/>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6778" y="475860"/>
            <a:ext cx="12192000" cy="6382139"/>
          </a:xfrm>
          <a:prstGeom prst="rect">
            <a:avLst/>
          </a:prstGeom>
        </p:spPr>
      </p:pic>
      <p:sp>
        <p:nvSpPr>
          <p:cNvPr id="2" name="Title 1">
            <a:extLst>
              <a:ext uri="{FF2B5EF4-FFF2-40B4-BE49-F238E27FC236}">
                <a16:creationId xmlns:a16="http://schemas.microsoft.com/office/drawing/2014/main" id="{55935F07-6A51-4ED2-9575-87B65BCD4F7D}"/>
              </a:ext>
            </a:extLst>
          </p:cNvPr>
          <p:cNvSpPr>
            <a:spLocks noGrp="1"/>
          </p:cNvSpPr>
          <p:nvPr>
            <p:ph type="ctrTitle"/>
          </p:nvPr>
        </p:nvSpPr>
        <p:spPr>
          <a:xfrm>
            <a:off x="1524000" y="340989"/>
            <a:ext cx="9144000" cy="874388"/>
          </a:xfrm>
        </p:spPr>
        <p:txBody>
          <a:bodyPr>
            <a:normAutofit fontScale="90000"/>
          </a:bodyPr>
          <a:lstStyle/>
          <a:p>
            <a:r>
              <a:rPr lang="en-US" b="1" dirty="0"/>
              <a:t>Public Information Committee</a:t>
            </a:r>
            <a:br>
              <a:rPr lang="en-US" b="1" dirty="0"/>
            </a:br>
            <a:r>
              <a:rPr lang="en-US" sz="2700" b="1" dirty="0"/>
              <a:t>2021 Summary</a:t>
            </a:r>
          </a:p>
        </p:txBody>
      </p:sp>
      <p:sp>
        <p:nvSpPr>
          <p:cNvPr id="3" name="Subtitle 2">
            <a:extLst>
              <a:ext uri="{FF2B5EF4-FFF2-40B4-BE49-F238E27FC236}">
                <a16:creationId xmlns:a16="http://schemas.microsoft.com/office/drawing/2014/main" id="{E468637E-04CB-4333-BE7B-CDB13B563D68}"/>
              </a:ext>
            </a:extLst>
          </p:cNvPr>
          <p:cNvSpPr>
            <a:spLocks noGrp="1"/>
          </p:cNvSpPr>
          <p:nvPr>
            <p:ph type="subTitle" idx="1"/>
          </p:nvPr>
        </p:nvSpPr>
        <p:spPr>
          <a:xfrm>
            <a:off x="1157682" y="1688068"/>
            <a:ext cx="9907398" cy="3949333"/>
          </a:xfrm>
        </p:spPr>
        <p:txBody>
          <a:bodyPr>
            <a:normAutofit/>
          </a:bodyPr>
          <a:lstStyle/>
          <a:p>
            <a:pPr algn="l">
              <a:lnSpc>
                <a:spcPct val="100000"/>
              </a:lnSpc>
            </a:pPr>
            <a:r>
              <a:rPr lang="en-US" dirty="0"/>
              <a:t>We want to thank Area 17 Panel 71 Officers for allowing us to serve on the PI Committee. </a:t>
            </a:r>
          </a:p>
          <a:p>
            <a:pPr algn="l">
              <a:lnSpc>
                <a:spcPct val="100000"/>
              </a:lnSpc>
            </a:pPr>
            <a:r>
              <a:rPr lang="en-US" dirty="0"/>
              <a:t>This year presented many challenges on how we would effectively carry the message of Alcoholics Anonymous and keep the community at large properly informed about AA.</a:t>
            </a:r>
          </a:p>
          <a:p>
            <a:pPr algn="l">
              <a:lnSpc>
                <a:spcPct val="100000"/>
              </a:lnSpc>
            </a:pPr>
            <a:r>
              <a:rPr lang="en-US" dirty="0"/>
              <a:t>Thanks to AA’s worldwide resources, the dedicated members of this committee and their ideas, we believe we were able to remain relevant during current times and remain as effective as possible in serving our committee’s 2021 goals and thus fulfilling our purpose. </a:t>
            </a:r>
          </a:p>
          <a:p>
            <a:endParaRPr lang="en-US" dirty="0"/>
          </a:p>
        </p:txBody>
      </p:sp>
    </p:spTree>
    <p:extLst>
      <p:ext uri="{BB962C8B-B14F-4D97-AF65-F5344CB8AC3E}">
        <p14:creationId xmlns:p14="http://schemas.microsoft.com/office/powerpoint/2010/main" val="1591397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lhouette&#10;&#10;Description automatically generated">
            <a:extLst>
              <a:ext uri="{FF2B5EF4-FFF2-40B4-BE49-F238E27FC236}">
                <a16:creationId xmlns:a16="http://schemas.microsoft.com/office/drawing/2014/main" id="{715B7001-475B-4AA7-88B1-E3D50C3573A4}"/>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6778" y="475860"/>
            <a:ext cx="12192000" cy="6382139"/>
          </a:xfrm>
          <a:prstGeom prst="rect">
            <a:avLst/>
          </a:prstGeom>
        </p:spPr>
      </p:pic>
      <p:sp>
        <p:nvSpPr>
          <p:cNvPr id="2" name="Title 1">
            <a:extLst>
              <a:ext uri="{FF2B5EF4-FFF2-40B4-BE49-F238E27FC236}">
                <a16:creationId xmlns:a16="http://schemas.microsoft.com/office/drawing/2014/main" id="{55935F07-6A51-4ED2-9575-87B65BCD4F7D}"/>
              </a:ext>
            </a:extLst>
          </p:cNvPr>
          <p:cNvSpPr>
            <a:spLocks noGrp="1"/>
          </p:cNvSpPr>
          <p:nvPr>
            <p:ph type="ctrTitle"/>
          </p:nvPr>
        </p:nvSpPr>
        <p:spPr>
          <a:xfrm>
            <a:off x="1524000" y="340989"/>
            <a:ext cx="9144000" cy="874388"/>
          </a:xfrm>
        </p:spPr>
        <p:txBody>
          <a:bodyPr>
            <a:normAutofit fontScale="90000"/>
          </a:bodyPr>
          <a:lstStyle/>
          <a:p>
            <a:r>
              <a:rPr lang="en-US" b="1" dirty="0"/>
              <a:t>Public Information Committee</a:t>
            </a:r>
            <a:br>
              <a:rPr lang="en-US" b="1" dirty="0"/>
            </a:br>
            <a:r>
              <a:rPr lang="en-US" sz="2700" b="1" dirty="0"/>
              <a:t>Goals and Objectives 2021</a:t>
            </a:r>
          </a:p>
        </p:txBody>
      </p:sp>
      <p:sp>
        <p:nvSpPr>
          <p:cNvPr id="3" name="Subtitle 2">
            <a:extLst>
              <a:ext uri="{FF2B5EF4-FFF2-40B4-BE49-F238E27FC236}">
                <a16:creationId xmlns:a16="http://schemas.microsoft.com/office/drawing/2014/main" id="{E468637E-04CB-4333-BE7B-CDB13B563D68}"/>
              </a:ext>
            </a:extLst>
          </p:cNvPr>
          <p:cNvSpPr>
            <a:spLocks noGrp="1"/>
          </p:cNvSpPr>
          <p:nvPr>
            <p:ph type="subTitle" idx="1"/>
          </p:nvPr>
        </p:nvSpPr>
        <p:spPr>
          <a:xfrm>
            <a:off x="1157682" y="1428009"/>
            <a:ext cx="9907398" cy="4754677"/>
          </a:xfrm>
        </p:spPr>
        <p:txBody>
          <a:bodyPr>
            <a:normAutofit lnSpcReduction="10000"/>
          </a:bodyPr>
          <a:lstStyle/>
          <a:p>
            <a:pPr marL="342900" indent="-342900" algn="l">
              <a:lnSpc>
                <a:spcPct val="100000"/>
              </a:lnSpc>
              <a:buFont typeface="Wingdings" panose="05000000000000000000" pitchFamily="2" charset="2"/>
              <a:buChar char="Ø"/>
            </a:pPr>
            <a:r>
              <a:rPr lang="en-US" dirty="0"/>
              <a:t>Understanding Anonymity Workshop: Conducted April 2021</a:t>
            </a:r>
          </a:p>
          <a:p>
            <a:pPr marL="800100" lvl="1" indent="-342900" algn="l">
              <a:lnSpc>
                <a:spcPct val="100000"/>
              </a:lnSpc>
              <a:buFont typeface="Arial" panose="020B0604020202020204" pitchFamily="34" charset="0"/>
              <a:buChar char="•"/>
            </a:pPr>
            <a:r>
              <a:rPr lang="en-US" sz="1600" dirty="0"/>
              <a:t>Read from the PI Workbook regarding Anonymity to attendees</a:t>
            </a:r>
          </a:p>
          <a:p>
            <a:pPr marL="800100" lvl="1" indent="-342900" algn="l">
              <a:lnSpc>
                <a:spcPct val="100000"/>
              </a:lnSpc>
              <a:buFont typeface="Arial" panose="020B0604020202020204" pitchFamily="34" charset="0"/>
              <a:buChar char="•"/>
            </a:pPr>
            <a:r>
              <a:rPr lang="en-US" sz="1600" dirty="0"/>
              <a:t>Past and Present Delegates participated on a panel</a:t>
            </a:r>
          </a:p>
          <a:p>
            <a:pPr marL="800100" lvl="1" indent="-342900" algn="l">
              <a:lnSpc>
                <a:spcPct val="100000"/>
              </a:lnSpc>
              <a:buFont typeface="Arial" panose="020B0604020202020204" pitchFamily="34" charset="0"/>
              <a:buChar char="•"/>
            </a:pPr>
            <a:r>
              <a:rPr lang="en-US" sz="1600" dirty="0"/>
              <a:t>Floor opened for questions and comments from attendees</a:t>
            </a:r>
          </a:p>
          <a:p>
            <a:pPr marL="342900" indent="-342900" algn="l">
              <a:lnSpc>
                <a:spcPct val="100000"/>
              </a:lnSpc>
              <a:buFont typeface="Wingdings" panose="05000000000000000000" pitchFamily="2" charset="2"/>
              <a:buChar char="Ø"/>
            </a:pPr>
            <a:r>
              <a:rPr lang="en-US" dirty="0"/>
              <a:t>Statewide PSAs: Work commenced on May 2021</a:t>
            </a:r>
          </a:p>
          <a:p>
            <a:pPr marL="800100" lvl="1" indent="-342900" algn="l">
              <a:lnSpc>
                <a:spcPct val="100000"/>
              </a:lnSpc>
              <a:buFont typeface="Arial" panose="020B0604020202020204" pitchFamily="34" charset="0"/>
              <a:buChar char="•"/>
            </a:pPr>
            <a:r>
              <a:rPr lang="en-US" sz="1600" dirty="0"/>
              <a:t>Recorded a 30-second PSA (tailored to Area 17) for Broadcasting Companies</a:t>
            </a:r>
          </a:p>
          <a:p>
            <a:pPr marL="800100" lvl="1" indent="-342900" algn="l">
              <a:lnSpc>
                <a:spcPct val="100000"/>
              </a:lnSpc>
              <a:buFont typeface="Arial" panose="020B0604020202020204" pitchFamily="34" charset="0"/>
              <a:buChar char="•"/>
            </a:pPr>
            <a:r>
              <a:rPr lang="en-US" sz="1600" dirty="0"/>
              <a:t>Developed a Written Request Letter to send with the recorded PSA</a:t>
            </a:r>
          </a:p>
          <a:p>
            <a:pPr marL="800100" lvl="1" indent="-342900" algn="l">
              <a:lnSpc>
                <a:spcPct val="100000"/>
              </a:lnSpc>
              <a:buFont typeface="Arial" panose="020B0604020202020204" pitchFamily="34" charset="0"/>
              <a:buChar char="•"/>
            </a:pPr>
            <a:r>
              <a:rPr lang="en-US" sz="1600" dirty="0"/>
              <a:t>Compiled a list of local broadcasting companies and emailed a copy of our PSA Package</a:t>
            </a:r>
          </a:p>
          <a:p>
            <a:pPr marL="800100" lvl="1" indent="-342900" algn="l">
              <a:lnSpc>
                <a:spcPct val="100000"/>
              </a:lnSpc>
              <a:buFont typeface="Arial" panose="020B0604020202020204" pitchFamily="34" charset="0"/>
              <a:buChar char="•"/>
            </a:pPr>
            <a:r>
              <a:rPr lang="en-US" sz="1600" dirty="0"/>
              <a:t>Created a PI Facebook page and website to serve the online community</a:t>
            </a:r>
          </a:p>
          <a:p>
            <a:pPr marL="800100" lvl="1" indent="-342900" algn="l">
              <a:lnSpc>
                <a:spcPct val="100000"/>
              </a:lnSpc>
              <a:buFont typeface="Arial" panose="020B0604020202020204" pitchFamily="34" charset="0"/>
              <a:buChar char="•"/>
            </a:pPr>
            <a:r>
              <a:rPr lang="en-US" sz="1600" dirty="0"/>
              <a:t>Implemented various online campaigns to inform the public about AA in Area 17.</a:t>
            </a:r>
          </a:p>
          <a:p>
            <a:pPr marL="342900" indent="-342900" algn="l">
              <a:lnSpc>
                <a:spcPct val="100000"/>
              </a:lnSpc>
              <a:buFont typeface="Wingdings" panose="05000000000000000000" pitchFamily="2" charset="2"/>
              <a:buChar char="Ø"/>
            </a:pPr>
            <a:r>
              <a:rPr lang="en-US" dirty="0"/>
              <a:t>Develop Wallet Cards: December 2021</a:t>
            </a:r>
          </a:p>
          <a:p>
            <a:pPr marL="800100" lvl="1" indent="-342900" algn="l">
              <a:lnSpc>
                <a:spcPct val="100000"/>
              </a:lnSpc>
              <a:buFont typeface="Arial" panose="020B0604020202020204" pitchFamily="34" charset="0"/>
              <a:buChar char="•"/>
            </a:pPr>
            <a:r>
              <a:rPr lang="en-US" sz="1600" dirty="0"/>
              <a:t>Design Wallet Cards. Consideration to each Intergroup/Central Office contact information</a:t>
            </a:r>
          </a:p>
          <a:p>
            <a:pPr marL="800100" lvl="1" indent="-342900" algn="l">
              <a:lnSpc>
                <a:spcPct val="100000"/>
              </a:lnSpc>
              <a:buFont typeface="Arial" panose="020B0604020202020204" pitchFamily="34" charset="0"/>
              <a:buChar char="•"/>
            </a:pPr>
            <a:r>
              <a:rPr lang="en-US" sz="1600" dirty="0"/>
              <a:t>Printed at Aiea Copy</a:t>
            </a:r>
          </a:p>
          <a:p>
            <a:pPr marL="800100" lvl="1" indent="-342900" algn="l">
              <a:lnSpc>
                <a:spcPct val="100000"/>
              </a:lnSpc>
              <a:buFont typeface="Arial" panose="020B0604020202020204" pitchFamily="34" charset="0"/>
              <a:buChar char="•"/>
            </a:pPr>
            <a:r>
              <a:rPr lang="en-US" sz="1600" dirty="0"/>
              <a:t>Developed Formal Letter to accompany the wallet card</a:t>
            </a:r>
          </a:p>
          <a:p>
            <a:pPr marL="800100" lvl="1" indent="-342900" algn="l">
              <a:lnSpc>
                <a:spcPct val="100000"/>
              </a:lnSpc>
              <a:buFont typeface="Arial" panose="020B0604020202020204" pitchFamily="34" charset="0"/>
              <a:buChar char="•"/>
            </a:pPr>
            <a:r>
              <a:rPr lang="en-US" sz="1600" dirty="0"/>
              <a:t>Mailed 100 each wallet cards to each Intergroup/Central Office (5) for dissemination </a:t>
            </a:r>
          </a:p>
          <a:p>
            <a:endParaRPr lang="en-US" dirty="0"/>
          </a:p>
        </p:txBody>
      </p:sp>
    </p:spTree>
    <p:extLst>
      <p:ext uri="{BB962C8B-B14F-4D97-AF65-F5344CB8AC3E}">
        <p14:creationId xmlns:p14="http://schemas.microsoft.com/office/powerpoint/2010/main" val="2952561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lhouette&#10;&#10;Description automatically generated">
            <a:extLst>
              <a:ext uri="{FF2B5EF4-FFF2-40B4-BE49-F238E27FC236}">
                <a16:creationId xmlns:a16="http://schemas.microsoft.com/office/drawing/2014/main" id="{715B7001-475B-4AA7-88B1-E3D50C3573A4}"/>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475861"/>
            <a:ext cx="12192000" cy="6382139"/>
          </a:xfrm>
          <a:prstGeom prst="rect">
            <a:avLst/>
          </a:prstGeom>
        </p:spPr>
      </p:pic>
      <p:sp>
        <p:nvSpPr>
          <p:cNvPr id="2" name="Title 1">
            <a:extLst>
              <a:ext uri="{FF2B5EF4-FFF2-40B4-BE49-F238E27FC236}">
                <a16:creationId xmlns:a16="http://schemas.microsoft.com/office/drawing/2014/main" id="{55935F07-6A51-4ED2-9575-87B65BCD4F7D}"/>
              </a:ext>
            </a:extLst>
          </p:cNvPr>
          <p:cNvSpPr>
            <a:spLocks noGrp="1"/>
          </p:cNvSpPr>
          <p:nvPr>
            <p:ph type="ctrTitle"/>
          </p:nvPr>
        </p:nvSpPr>
        <p:spPr>
          <a:xfrm>
            <a:off x="1524000" y="340989"/>
            <a:ext cx="9144000" cy="874388"/>
          </a:xfrm>
        </p:spPr>
        <p:txBody>
          <a:bodyPr>
            <a:normAutofit fontScale="90000"/>
          </a:bodyPr>
          <a:lstStyle/>
          <a:p>
            <a:r>
              <a:rPr lang="en-US" b="1" dirty="0"/>
              <a:t>Public Information Committee</a:t>
            </a:r>
            <a:br>
              <a:rPr lang="en-US" b="1" dirty="0"/>
            </a:br>
            <a:r>
              <a:rPr lang="en-US" sz="2700" b="1" dirty="0"/>
              <a:t>Understanding Anonymity in the Digital Age</a:t>
            </a:r>
          </a:p>
        </p:txBody>
      </p:sp>
      <p:pic>
        <p:nvPicPr>
          <p:cNvPr id="8" name="Picture 7">
            <a:extLst>
              <a:ext uri="{FF2B5EF4-FFF2-40B4-BE49-F238E27FC236}">
                <a16:creationId xmlns:a16="http://schemas.microsoft.com/office/drawing/2014/main" id="{AC7FA815-71FC-4521-B002-1B4D5354E5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0523" y="1215376"/>
            <a:ext cx="3901752" cy="5049325"/>
          </a:xfrm>
          <a:prstGeom prst="rect">
            <a:avLst/>
          </a:prstGeom>
        </p:spPr>
      </p:pic>
      <p:sp>
        <p:nvSpPr>
          <p:cNvPr id="9" name="TextBox 8">
            <a:extLst>
              <a:ext uri="{FF2B5EF4-FFF2-40B4-BE49-F238E27FC236}">
                <a16:creationId xmlns:a16="http://schemas.microsoft.com/office/drawing/2014/main" id="{4DF6477C-E72E-4A47-98ED-ED5EB33FB2D1}"/>
              </a:ext>
            </a:extLst>
          </p:cNvPr>
          <p:cNvSpPr txBox="1"/>
          <p:nvPr/>
        </p:nvSpPr>
        <p:spPr>
          <a:xfrm>
            <a:off x="4569855" y="1350249"/>
            <a:ext cx="7161621" cy="5635517"/>
          </a:xfrm>
          <a:prstGeom prst="rect">
            <a:avLst/>
          </a:prstGeom>
          <a:noFill/>
        </p:spPr>
        <p:txBody>
          <a:bodyPr wrap="square" rtlCol="0">
            <a:spAutoFit/>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The workshop started off with the serenity prayer followed by the reading from the Public Information Workbook pages 25 thru 31 which provide various views on the topic of Anonymity. There is a wealth of information about the importance of Anonymity especially as the fellowship evolves into the digital age. I have come to believe in the preservation of our history, at the same time navigating into our future to remain relevant and effective regarding our primary purpose. The workbook passages provide a good platform or a reminder about the importance of Anonymity as we move forward.</a:t>
            </a:r>
          </a:p>
          <a:p>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Each Delegate than spoke on their experience about the topic. Bob H. started and really set the tone as each delegate followed and focused on the topic. Laura H. past Delegate Panel 66 who also served on the Public Information Committee prior to the COVID-19 outbreak gave a detailed history of AA and its experiences with Anonymity and it developments. Keith D. past Delegate Panel 67 who is well-versed in technology and spoke about where AA is regarding technology. He posed several good questions for us to think about. 1) Are we concern about anonymity or our own personal privacy? He stated they are not the same. 2) Are we considering who we are trying to reach in terms of those who are suffering? How and what resources they use to find AA? Are we relevant in terms of effectively communicating with those who suffer from alcoholism in this current day and age? These questions got me thinking as well. Shane S. Delegate Panel 70 and current Chair of the Conference PI Committee finished the presentation on the importance of Anonymity considerations and how the fellowship will continue to be effective carrying the message of AA. His presentation was highlighted by talking about the preliminary outcomes of a recent audit of AA’s internal and external communications (now finalized at the time of this writing). He stated that AA needs to do much more to remain relevant if AA is to remain effective to include the use or technology. We must be smarter and better at it. </a:t>
            </a:r>
          </a:p>
          <a:p>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presentation was open for discussion and questions for the panelist and closed with the responsibility statement. In closing, it was insightful and refreshing to hear valuable information from the panelist and all those who participated. As the current PI Chairperson, it sparked much thought and excitement about Area 17 PI efforts and how we have the responsibility to shape future efforts.</a:t>
            </a: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p>
        </p:txBody>
      </p:sp>
    </p:spTree>
    <p:extLst>
      <p:ext uri="{BB962C8B-B14F-4D97-AF65-F5344CB8AC3E}">
        <p14:creationId xmlns:p14="http://schemas.microsoft.com/office/powerpoint/2010/main" val="1548596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lhouette&#10;&#10;Description automatically generated">
            <a:extLst>
              <a:ext uri="{FF2B5EF4-FFF2-40B4-BE49-F238E27FC236}">
                <a16:creationId xmlns:a16="http://schemas.microsoft.com/office/drawing/2014/main" id="{715B7001-475B-4AA7-88B1-E3D50C3573A4}"/>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0" y="475861"/>
            <a:ext cx="12192000" cy="6382139"/>
          </a:xfrm>
          <a:prstGeom prst="rect">
            <a:avLst/>
          </a:prstGeom>
        </p:spPr>
      </p:pic>
      <p:sp>
        <p:nvSpPr>
          <p:cNvPr id="2" name="Title 1">
            <a:extLst>
              <a:ext uri="{FF2B5EF4-FFF2-40B4-BE49-F238E27FC236}">
                <a16:creationId xmlns:a16="http://schemas.microsoft.com/office/drawing/2014/main" id="{55935F07-6A51-4ED2-9575-87B65BCD4F7D}"/>
              </a:ext>
            </a:extLst>
          </p:cNvPr>
          <p:cNvSpPr>
            <a:spLocks noGrp="1"/>
          </p:cNvSpPr>
          <p:nvPr>
            <p:ph type="ctrTitle"/>
          </p:nvPr>
        </p:nvSpPr>
        <p:spPr>
          <a:xfrm>
            <a:off x="1524000" y="340989"/>
            <a:ext cx="9144000" cy="874388"/>
          </a:xfrm>
        </p:spPr>
        <p:txBody>
          <a:bodyPr>
            <a:normAutofit fontScale="90000"/>
          </a:bodyPr>
          <a:lstStyle/>
          <a:p>
            <a:r>
              <a:rPr lang="en-US" b="1" dirty="0"/>
              <a:t>Public Information Committee</a:t>
            </a:r>
            <a:br>
              <a:rPr lang="en-US" b="1" dirty="0"/>
            </a:br>
            <a:r>
              <a:rPr lang="en-US" sz="2700" b="1" dirty="0"/>
              <a:t>PSA to Broadcasting Agencies</a:t>
            </a:r>
          </a:p>
        </p:txBody>
      </p:sp>
      <p:sp>
        <p:nvSpPr>
          <p:cNvPr id="9" name="TextBox 8">
            <a:extLst>
              <a:ext uri="{FF2B5EF4-FFF2-40B4-BE49-F238E27FC236}">
                <a16:creationId xmlns:a16="http://schemas.microsoft.com/office/drawing/2014/main" id="{4DF6477C-E72E-4A47-98ED-ED5EB33FB2D1}"/>
              </a:ext>
            </a:extLst>
          </p:cNvPr>
          <p:cNvSpPr txBox="1"/>
          <p:nvPr/>
        </p:nvSpPr>
        <p:spPr>
          <a:xfrm>
            <a:off x="4569855" y="1350249"/>
            <a:ext cx="7161621" cy="3934667"/>
          </a:xfrm>
          <a:prstGeom prst="rect">
            <a:avLst/>
          </a:prstGeom>
          <a:noFill/>
        </p:spPr>
        <p:txBody>
          <a:bodyPr wrap="square" rtlCol="0">
            <a:spAutoFit/>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A PSA (click on the logo) was created and tailored for Hawaii Area to include contact information for Oahu Central Office allowing the potential listener to contact Alcoholics Anonymous. The committee compiled a list of local broadcasting agencies and contact information. </a:t>
            </a:r>
            <a:r>
              <a:rPr lang="en-US" sz="1200" dirty="0">
                <a:latin typeface="Calibri" panose="020F0502020204030204" pitchFamily="34" charset="0"/>
                <a:ea typeface="Calibri" panose="020F0502020204030204" pitchFamily="34" charset="0"/>
                <a:cs typeface="Times New Roman" panose="02020603050405020304" pitchFamily="18" charset="0"/>
              </a:rPr>
              <a:t>I</a:t>
            </a:r>
            <a:r>
              <a:rPr lang="en-US" sz="1200" dirty="0">
                <a:effectLst/>
                <a:latin typeface="Calibri" panose="020F0502020204030204" pitchFamily="34" charset="0"/>
                <a:ea typeface="Calibri" panose="020F0502020204030204" pitchFamily="34" charset="0"/>
                <a:cs typeface="Times New Roman" panose="02020603050405020304" pitchFamily="18" charset="0"/>
              </a:rPr>
              <a:t>n May </a:t>
            </a:r>
            <a:r>
              <a:rPr lang="en-US" sz="1200" dirty="0">
                <a:latin typeface="Calibri" panose="020F0502020204030204" pitchFamily="34" charset="0"/>
                <a:ea typeface="Calibri" panose="020F0502020204030204" pitchFamily="34" charset="0"/>
                <a:cs typeface="Times New Roman" panose="02020603050405020304" pitchFamily="18" charset="0"/>
              </a:rPr>
              <a:t>we</a:t>
            </a:r>
            <a:r>
              <a:rPr lang="en-US" sz="1200" dirty="0">
                <a:effectLst/>
                <a:latin typeface="Calibri" panose="020F0502020204030204" pitchFamily="34" charset="0"/>
                <a:ea typeface="Calibri" panose="020F0502020204030204" pitchFamily="34" charset="0"/>
                <a:cs typeface="Times New Roman" panose="02020603050405020304" pitchFamily="18" charset="0"/>
              </a:rPr>
              <a:t> sent </a:t>
            </a:r>
            <a:r>
              <a:rPr lang="en-US" sz="1200" dirty="0">
                <a:latin typeface="Calibri" panose="020F0502020204030204" pitchFamily="34" charset="0"/>
                <a:ea typeface="Calibri" panose="020F0502020204030204" pitchFamily="34" charset="0"/>
                <a:cs typeface="Times New Roman" panose="02020603050405020304" pitchFamily="18" charset="0"/>
              </a:rPr>
              <a:t>the Request L</a:t>
            </a:r>
            <a:r>
              <a:rPr lang="en-US" sz="1200" dirty="0">
                <a:effectLst/>
                <a:latin typeface="Calibri" panose="020F0502020204030204" pitchFamily="34" charset="0"/>
                <a:ea typeface="Calibri" panose="020F0502020204030204" pitchFamily="34" charset="0"/>
                <a:cs typeface="Times New Roman" panose="02020603050405020304" pitchFamily="18" charset="0"/>
              </a:rPr>
              <a:t>etter and PSA to 9 out of 12 agencies with 4 committing to include the PSA in their broadcasting rotation. We want to thank KDNI Radio, KKNE 940 AM, 96.7 FM Radio and Pacific Media Group for their kind contributions.</a:t>
            </a:r>
          </a:p>
          <a:p>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One of our greatest resources we were introduce to in 2021 was the Technology in AA Online Community (TIAA) where </a:t>
            </a:r>
            <a:r>
              <a:rPr lang="en-US" sz="1200" dirty="0">
                <a:latin typeface="Calibri" panose="020F0502020204030204" pitchFamily="34" charset="0"/>
                <a:ea typeface="Calibri" panose="020F0502020204030204" pitchFamily="34" charset="0"/>
                <a:cs typeface="Times New Roman" panose="02020603050405020304" pitchFamily="18" charset="0"/>
              </a:rPr>
              <a:t>PI and CPC members from around the globe discuss ways to continue PI/CPC efforts using various online platforms. TIAA was very instrumental in helping us develop systems to conduct our work.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Calibri" panose="020F0502020204030204" pitchFamily="34" charset="0"/>
                <a:ea typeface="Calibri" panose="020F0502020204030204" pitchFamily="34" charset="0"/>
                <a:cs typeface="Times New Roman" panose="02020603050405020304" pitchFamily="18" charset="0"/>
              </a:rPr>
              <a:t>As a result, the committee</a:t>
            </a:r>
            <a:r>
              <a:rPr lang="en-US" sz="1200" dirty="0">
                <a:effectLst/>
                <a:latin typeface="Calibri" panose="020F0502020204030204" pitchFamily="34" charset="0"/>
                <a:ea typeface="Calibri" panose="020F0502020204030204" pitchFamily="34" charset="0"/>
                <a:cs typeface="Times New Roman" panose="02020603050405020304" pitchFamily="18" charset="0"/>
              </a:rPr>
              <a:t> created a Facebook page to use as a tool for PI campaigns and post upcoming events.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hlinkClick r:id="rId5"/>
              </a:rPr>
              <a:t>https://www.facebook.com/Public-Information-Area-17-105301001578615</a:t>
            </a:r>
            <a:r>
              <a:rPr lang="en-US" sz="1200" dirty="0">
                <a:effectLst/>
                <a:latin typeface="Calibri" panose="020F0502020204030204" pitchFamily="34" charset="0"/>
                <a:ea typeface="Calibri" panose="020F0502020204030204" pitchFamily="34" charset="0"/>
                <a:cs typeface="Times New Roman" panose="02020603050405020304" pitchFamily="18" charset="0"/>
              </a:rPr>
              <a:t>  We also created a website to use as an additional tool to keep the public informed </a:t>
            </a:r>
            <a:r>
              <a:rPr lang="en-US" sz="1200" dirty="0">
                <a:effectLst/>
                <a:latin typeface="Calibri" panose="020F0502020204030204" pitchFamily="34" charset="0"/>
                <a:ea typeface="Calibri" panose="020F0502020204030204" pitchFamily="34" charset="0"/>
                <a:cs typeface="Times New Roman" panose="02020603050405020304" pitchFamily="18" charset="0"/>
                <a:hlinkClick r:id="rId6"/>
              </a:rPr>
              <a:t>https://area17pi.org/</a:t>
            </a:r>
            <a:r>
              <a:rPr lang="en-US" sz="1200" dirty="0">
                <a:latin typeface="Calibri" panose="020F0502020204030204" pitchFamily="34" charset="0"/>
                <a:ea typeface="Calibri" panose="020F0502020204030204" pitchFamily="34" charset="0"/>
                <a:cs typeface="Times New Roman" panose="02020603050405020304" pitchFamily="18" charset="0"/>
              </a:rPr>
              <a:t>  Most importantly, these tools help us track information about PI campaigns and their effectiveness.</a:t>
            </a:r>
          </a:p>
          <a:p>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p>
        </p:txBody>
      </p:sp>
      <p:pic>
        <p:nvPicPr>
          <p:cNvPr id="10" name="Picture 9">
            <a:extLst>
              <a:ext uri="{FF2B5EF4-FFF2-40B4-BE49-F238E27FC236}">
                <a16:creationId xmlns:a16="http://schemas.microsoft.com/office/drawing/2014/main" id="{DF21D5B5-64EB-408E-8417-13859A69A8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6813" y="845053"/>
            <a:ext cx="2166504" cy="2166504"/>
          </a:xfrm>
          <a:prstGeom prst="rect">
            <a:avLst/>
          </a:prstGeom>
        </p:spPr>
      </p:pic>
      <p:pic>
        <p:nvPicPr>
          <p:cNvPr id="5" name="AA-Broadcast PSA 4.26.21 mix">
            <a:hlinkClick r:id="" action="ppaction://media"/>
            <a:extLst>
              <a:ext uri="{FF2B5EF4-FFF2-40B4-BE49-F238E27FC236}">
                <a16:creationId xmlns:a16="http://schemas.microsoft.com/office/drawing/2014/main" id="{7DA67E63-8C7A-4188-AB0F-705919915BF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49043" y="1835390"/>
            <a:ext cx="535661" cy="389247"/>
          </a:xfrm>
          <a:prstGeom prst="rect">
            <a:avLst/>
          </a:prstGeom>
        </p:spPr>
      </p:pic>
      <p:pic>
        <p:nvPicPr>
          <p:cNvPr id="12" name="Picture 11" descr="Icon&#10;&#10;Description automatically generated">
            <a:extLst>
              <a:ext uri="{FF2B5EF4-FFF2-40B4-BE49-F238E27FC236}">
                <a16:creationId xmlns:a16="http://schemas.microsoft.com/office/drawing/2014/main" id="{DF799C22-F2D4-4DF7-95C3-F46FAE3497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03767" y="4230023"/>
            <a:ext cx="2094450" cy="2339460"/>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D716A6AE-9847-4F9E-86E5-6CB64B6978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17564" y="3646881"/>
            <a:ext cx="3505745" cy="3505745"/>
          </a:xfrm>
          <a:prstGeom prst="rect">
            <a:avLst/>
          </a:prstGeom>
        </p:spPr>
      </p:pic>
      <p:pic>
        <p:nvPicPr>
          <p:cNvPr id="17" name="Picture 16" descr="Shape&#10;&#10;Description automatically generated">
            <a:extLst>
              <a:ext uri="{FF2B5EF4-FFF2-40B4-BE49-F238E27FC236}">
                <a16:creationId xmlns:a16="http://schemas.microsoft.com/office/drawing/2014/main" id="{04FECBFB-A2B2-49DC-ADB5-27430773CC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43059" y="3980906"/>
            <a:ext cx="2742490" cy="2742490"/>
          </a:xfrm>
          <a:prstGeom prst="rect">
            <a:avLst/>
          </a:prstGeom>
        </p:spPr>
      </p:pic>
      <p:pic>
        <p:nvPicPr>
          <p:cNvPr id="20" name="Picture 19" descr="Text, letter&#10;&#10;Description automatically generated">
            <a:extLst>
              <a:ext uri="{FF2B5EF4-FFF2-40B4-BE49-F238E27FC236}">
                <a16:creationId xmlns:a16="http://schemas.microsoft.com/office/drawing/2014/main" id="{7B83E747-6777-4205-AD38-DB655BEDFE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4072" y="2929063"/>
            <a:ext cx="2931985" cy="3794333"/>
          </a:xfrm>
          <a:prstGeom prst="rect">
            <a:avLst/>
          </a:prstGeom>
        </p:spPr>
      </p:pic>
    </p:spTree>
    <p:extLst>
      <p:ext uri="{BB962C8B-B14F-4D97-AF65-F5344CB8AC3E}">
        <p14:creationId xmlns:p14="http://schemas.microsoft.com/office/powerpoint/2010/main" val="1071687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lhouette&#10;&#10;Description automatically generated">
            <a:extLst>
              <a:ext uri="{FF2B5EF4-FFF2-40B4-BE49-F238E27FC236}">
                <a16:creationId xmlns:a16="http://schemas.microsoft.com/office/drawing/2014/main" id="{715B7001-475B-4AA7-88B1-E3D50C3573A4}"/>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0" y="475861"/>
            <a:ext cx="12192000" cy="6382139"/>
          </a:xfrm>
          <a:prstGeom prst="rect">
            <a:avLst/>
          </a:prstGeom>
        </p:spPr>
      </p:pic>
      <p:sp>
        <p:nvSpPr>
          <p:cNvPr id="2" name="Title 1">
            <a:extLst>
              <a:ext uri="{FF2B5EF4-FFF2-40B4-BE49-F238E27FC236}">
                <a16:creationId xmlns:a16="http://schemas.microsoft.com/office/drawing/2014/main" id="{55935F07-6A51-4ED2-9575-87B65BCD4F7D}"/>
              </a:ext>
            </a:extLst>
          </p:cNvPr>
          <p:cNvSpPr>
            <a:spLocks noGrp="1"/>
          </p:cNvSpPr>
          <p:nvPr>
            <p:ph type="ctrTitle"/>
          </p:nvPr>
        </p:nvSpPr>
        <p:spPr>
          <a:xfrm>
            <a:off x="1524000" y="340989"/>
            <a:ext cx="9144000" cy="874388"/>
          </a:xfrm>
        </p:spPr>
        <p:txBody>
          <a:bodyPr>
            <a:normAutofit fontScale="90000"/>
          </a:bodyPr>
          <a:lstStyle/>
          <a:p>
            <a:r>
              <a:rPr lang="en-US" b="1" dirty="0"/>
              <a:t>Public Information Committee</a:t>
            </a:r>
            <a:br>
              <a:rPr lang="en-US" b="1" dirty="0"/>
            </a:br>
            <a:r>
              <a:rPr lang="en-US" sz="2700" b="1" dirty="0"/>
              <a:t>Facebook PSA Campaign (Pilot)</a:t>
            </a:r>
          </a:p>
        </p:txBody>
      </p:sp>
      <p:sp>
        <p:nvSpPr>
          <p:cNvPr id="9" name="TextBox 8">
            <a:extLst>
              <a:ext uri="{FF2B5EF4-FFF2-40B4-BE49-F238E27FC236}">
                <a16:creationId xmlns:a16="http://schemas.microsoft.com/office/drawing/2014/main" id="{4DF6477C-E72E-4A47-98ED-ED5EB33FB2D1}"/>
              </a:ext>
            </a:extLst>
          </p:cNvPr>
          <p:cNvSpPr txBox="1"/>
          <p:nvPr/>
        </p:nvSpPr>
        <p:spPr>
          <a:xfrm>
            <a:off x="2262488" y="1153691"/>
            <a:ext cx="7161621" cy="1015663"/>
          </a:xfrm>
          <a:prstGeom prst="rect">
            <a:avLst/>
          </a:prstGeom>
          <a:noFill/>
        </p:spPr>
        <p:txBody>
          <a:bodyPr wrap="square" rtlCol="0">
            <a:spAutoFit/>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In 2021, the PI Committee commenced on several FB campaigns starting with this pilot announcement to experiment and test new systems. This campaign was linked to Oahu Central Office website. The campaign included a homemade video with Area 17 Intergroup contact information coupled with an AA approved audio.</a:t>
            </a:r>
            <a:r>
              <a:rPr lang="en-US" sz="1200" dirty="0">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We were able to track demographics, people reached, page engagement, and link clicks to mention a few. The campaign was active for 20 days (about 3 weeks).</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SA-1">
            <a:hlinkClick r:id="" action="ppaction://media"/>
            <a:extLst>
              <a:ext uri="{FF2B5EF4-FFF2-40B4-BE49-F238E27FC236}">
                <a16:creationId xmlns:a16="http://schemas.microsoft.com/office/drawing/2014/main" id="{514542F8-A422-4C53-BD91-ADC3DC3B595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02725" y="2188275"/>
            <a:ext cx="5771648" cy="4328736"/>
          </a:xfrm>
          <a:prstGeom prst="rect">
            <a:avLst/>
          </a:prstGeom>
        </p:spPr>
      </p:pic>
    </p:spTree>
    <p:extLst>
      <p:ext uri="{BB962C8B-B14F-4D97-AF65-F5344CB8AC3E}">
        <p14:creationId xmlns:p14="http://schemas.microsoft.com/office/powerpoint/2010/main" val="3082988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lhouette&#10;&#10;Description automatically generated">
            <a:extLst>
              <a:ext uri="{FF2B5EF4-FFF2-40B4-BE49-F238E27FC236}">
                <a16:creationId xmlns:a16="http://schemas.microsoft.com/office/drawing/2014/main" id="{715B7001-475B-4AA7-88B1-E3D50C3573A4}"/>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5697" y="340989"/>
            <a:ext cx="12192000" cy="6382139"/>
          </a:xfrm>
          <a:prstGeom prst="rect">
            <a:avLst/>
          </a:prstGeom>
        </p:spPr>
      </p:pic>
      <p:sp>
        <p:nvSpPr>
          <p:cNvPr id="2" name="Title 1">
            <a:extLst>
              <a:ext uri="{FF2B5EF4-FFF2-40B4-BE49-F238E27FC236}">
                <a16:creationId xmlns:a16="http://schemas.microsoft.com/office/drawing/2014/main" id="{55935F07-6A51-4ED2-9575-87B65BCD4F7D}"/>
              </a:ext>
            </a:extLst>
          </p:cNvPr>
          <p:cNvSpPr>
            <a:spLocks noGrp="1"/>
          </p:cNvSpPr>
          <p:nvPr>
            <p:ph type="ctrTitle"/>
          </p:nvPr>
        </p:nvSpPr>
        <p:spPr>
          <a:xfrm>
            <a:off x="1524000" y="340989"/>
            <a:ext cx="9144000" cy="874388"/>
          </a:xfrm>
        </p:spPr>
        <p:txBody>
          <a:bodyPr>
            <a:normAutofit fontScale="90000"/>
          </a:bodyPr>
          <a:lstStyle/>
          <a:p>
            <a:r>
              <a:rPr lang="en-US" b="1" dirty="0"/>
              <a:t>Public Information Committee</a:t>
            </a:r>
            <a:br>
              <a:rPr lang="en-US" b="1" dirty="0"/>
            </a:br>
            <a:r>
              <a:rPr lang="en-US" sz="2700" b="1" dirty="0"/>
              <a:t>Facebook PSA Campaign (Pilot) Results</a:t>
            </a:r>
          </a:p>
        </p:txBody>
      </p:sp>
      <p:sp>
        <p:nvSpPr>
          <p:cNvPr id="9" name="TextBox 8">
            <a:extLst>
              <a:ext uri="{FF2B5EF4-FFF2-40B4-BE49-F238E27FC236}">
                <a16:creationId xmlns:a16="http://schemas.microsoft.com/office/drawing/2014/main" id="{4DF6477C-E72E-4A47-98ED-ED5EB33FB2D1}"/>
              </a:ext>
            </a:extLst>
          </p:cNvPr>
          <p:cNvSpPr txBox="1"/>
          <p:nvPr/>
        </p:nvSpPr>
        <p:spPr>
          <a:xfrm>
            <a:off x="2284927" y="1225821"/>
            <a:ext cx="7161621" cy="646331"/>
          </a:xfrm>
          <a:prstGeom prst="rect">
            <a:avLst/>
          </a:prstGeom>
          <a:noFill/>
        </p:spPr>
        <p:txBody>
          <a:bodyPr wrap="square" rtlCol="0">
            <a:spAutoFit/>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latin typeface="Calibri" panose="020F0502020204030204" pitchFamily="34" charset="0"/>
                <a:ea typeface="Calibri" panose="020F0502020204030204" pitchFamily="34" charset="0"/>
                <a:cs typeface="Times New Roman" panose="02020603050405020304" pitchFamily="18" charset="0"/>
              </a:rPr>
              <a:t>Here is a sample of the information we were able to collect based on the pilot. The only data we were not able to collect is if visitors were members of AA or not and if anyone called Oahu Central Office as a result of this campaign.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Graphical user interface, application, Teams&#10;&#10;Description automatically generated">
            <a:extLst>
              <a:ext uri="{FF2B5EF4-FFF2-40B4-BE49-F238E27FC236}">
                <a16:creationId xmlns:a16="http://schemas.microsoft.com/office/drawing/2014/main" id="{7A7AD604-5C38-4982-AC55-06D6ED89B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621" y="2513306"/>
            <a:ext cx="3780613" cy="4003705"/>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35561585-DD4B-49BB-80E1-41A786BB52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2124" y="2513305"/>
            <a:ext cx="3780613" cy="4003705"/>
          </a:xfrm>
          <a:prstGeom prst="rect">
            <a:avLst/>
          </a:prstGeom>
        </p:spPr>
      </p:pic>
      <p:sp>
        <p:nvSpPr>
          <p:cNvPr id="13" name="TextBox 12">
            <a:extLst>
              <a:ext uri="{FF2B5EF4-FFF2-40B4-BE49-F238E27FC236}">
                <a16:creationId xmlns:a16="http://schemas.microsoft.com/office/drawing/2014/main" id="{C3B0C10F-40DD-4289-875E-21C95C0CB2C8}"/>
              </a:ext>
            </a:extLst>
          </p:cNvPr>
          <p:cNvSpPr txBox="1"/>
          <p:nvPr/>
        </p:nvSpPr>
        <p:spPr>
          <a:xfrm>
            <a:off x="4674405" y="3280259"/>
            <a:ext cx="2306593" cy="2062103"/>
          </a:xfrm>
          <a:prstGeom prst="rect">
            <a:avLst/>
          </a:prstGeom>
          <a:noFill/>
        </p:spPr>
        <p:txBody>
          <a:bodyPr wrap="none" rtlCol="0">
            <a:spAutoFit/>
          </a:bodyPr>
          <a:lstStyle/>
          <a:p>
            <a:pPr algn="ctr"/>
            <a:r>
              <a:rPr lang="en-US" sz="1600" b="1" dirty="0"/>
              <a:t>Ad/Campaign</a:t>
            </a:r>
          </a:p>
          <a:p>
            <a:pPr algn="ctr"/>
            <a:r>
              <a:rPr lang="en-US" sz="1600" b="1" dirty="0"/>
              <a:t>Target Audience</a:t>
            </a:r>
          </a:p>
          <a:p>
            <a:pPr algn="ctr"/>
            <a:r>
              <a:rPr lang="en-US" sz="1600" b="1" dirty="0"/>
              <a:t> People reached</a:t>
            </a:r>
          </a:p>
          <a:p>
            <a:pPr algn="ctr"/>
            <a:r>
              <a:rPr lang="en-US" sz="1600" b="1" dirty="0"/>
              <a:t> Post Engagement</a:t>
            </a:r>
          </a:p>
          <a:p>
            <a:pPr algn="ctr"/>
            <a:r>
              <a:rPr lang="en-US" sz="1600" b="1" dirty="0"/>
              <a:t> Link Clicks (OIG website)</a:t>
            </a:r>
          </a:p>
          <a:p>
            <a:pPr algn="ctr"/>
            <a:r>
              <a:rPr lang="en-US" sz="1600" b="1" dirty="0"/>
              <a:t> Demographics</a:t>
            </a:r>
          </a:p>
          <a:p>
            <a:pPr algn="ctr"/>
            <a:r>
              <a:rPr lang="en-US" sz="1600" b="1" dirty="0"/>
              <a:t> Cost</a:t>
            </a:r>
          </a:p>
          <a:p>
            <a:pPr algn="ctr"/>
            <a:r>
              <a:rPr lang="en-US" sz="1600" b="1" dirty="0"/>
              <a:t>          </a:t>
            </a:r>
          </a:p>
        </p:txBody>
      </p:sp>
      <p:cxnSp>
        <p:nvCxnSpPr>
          <p:cNvPr id="15" name="Straight Arrow Connector 14">
            <a:extLst>
              <a:ext uri="{FF2B5EF4-FFF2-40B4-BE49-F238E27FC236}">
                <a16:creationId xmlns:a16="http://schemas.microsoft.com/office/drawing/2014/main" id="{6668D55D-15CB-499F-B802-DF5009F6F3F2}"/>
              </a:ext>
            </a:extLst>
          </p:cNvPr>
          <p:cNvCxnSpPr>
            <a:cxnSpLocks/>
          </p:cNvCxnSpPr>
          <p:nvPr/>
        </p:nvCxnSpPr>
        <p:spPr>
          <a:xfrm flipH="1">
            <a:off x="846035" y="3683237"/>
            <a:ext cx="4349808" cy="26989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C942B1B-58F4-4AAC-9A07-8EB9E3DF3EC2}"/>
              </a:ext>
            </a:extLst>
          </p:cNvPr>
          <p:cNvCxnSpPr>
            <a:cxnSpLocks/>
          </p:cNvCxnSpPr>
          <p:nvPr/>
        </p:nvCxnSpPr>
        <p:spPr>
          <a:xfrm flipH="1">
            <a:off x="3862699" y="3429000"/>
            <a:ext cx="1392966" cy="1724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F8657C2-F72B-4618-9E65-52AFCEDACFB0}"/>
              </a:ext>
            </a:extLst>
          </p:cNvPr>
          <p:cNvCxnSpPr>
            <a:cxnSpLocks/>
          </p:cNvCxnSpPr>
          <p:nvPr/>
        </p:nvCxnSpPr>
        <p:spPr>
          <a:xfrm flipH="1" flipV="1">
            <a:off x="2391042" y="3280259"/>
            <a:ext cx="2804802" cy="6545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88ED05D-D7DA-4082-BA41-952CB597AF6D}"/>
              </a:ext>
            </a:extLst>
          </p:cNvPr>
          <p:cNvCxnSpPr>
            <a:cxnSpLocks/>
          </p:cNvCxnSpPr>
          <p:nvPr/>
        </p:nvCxnSpPr>
        <p:spPr>
          <a:xfrm flipV="1">
            <a:off x="6853727" y="3477120"/>
            <a:ext cx="1580972" cy="9590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BE6E2D9-0EAB-49E7-8EC9-9C1139657530}"/>
              </a:ext>
            </a:extLst>
          </p:cNvPr>
          <p:cNvCxnSpPr>
            <a:cxnSpLocks/>
          </p:cNvCxnSpPr>
          <p:nvPr/>
        </p:nvCxnSpPr>
        <p:spPr>
          <a:xfrm flipH="1" flipV="1">
            <a:off x="1263887" y="3033757"/>
            <a:ext cx="4410520" cy="18715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7CE7021-C636-4590-8941-AEC0AFA71769}"/>
              </a:ext>
            </a:extLst>
          </p:cNvPr>
          <p:cNvCxnSpPr>
            <a:cxnSpLocks/>
          </p:cNvCxnSpPr>
          <p:nvPr/>
        </p:nvCxnSpPr>
        <p:spPr>
          <a:xfrm flipV="1">
            <a:off x="6588807" y="4093436"/>
            <a:ext cx="1777526" cy="940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DEC13C11-9F5E-4FBE-BE10-E0947199903F}"/>
              </a:ext>
            </a:extLst>
          </p:cNvPr>
          <p:cNvCxnSpPr>
            <a:cxnSpLocks/>
          </p:cNvCxnSpPr>
          <p:nvPr/>
        </p:nvCxnSpPr>
        <p:spPr>
          <a:xfrm>
            <a:off x="6465858" y="4647181"/>
            <a:ext cx="2242306" cy="15841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BCF22FC-4807-42D4-9CEE-D4DBC6C92B27}"/>
              </a:ext>
            </a:extLst>
          </p:cNvPr>
          <p:cNvSpPr txBox="1"/>
          <p:nvPr/>
        </p:nvSpPr>
        <p:spPr>
          <a:xfrm>
            <a:off x="10394074" y="6161261"/>
            <a:ext cx="461031" cy="184666"/>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4179543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lhouette&#10;&#10;Description automatically generated">
            <a:extLst>
              <a:ext uri="{FF2B5EF4-FFF2-40B4-BE49-F238E27FC236}">
                <a16:creationId xmlns:a16="http://schemas.microsoft.com/office/drawing/2014/main" id="{715B7001-475B-4AA7-88B1-E3D50C3573A4}"/>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475861"/>
            <a:ext cx="12192000" cy="6382139"/>
          </a:xfrm>
          <a:prstGeom prst="rect">
            <a:avLst/>
          </a:prstGeom>
        </p:spPr>
      </p:pic>
      <p:sp>
        <p:nvSpPr>
          <p:cNvPr id="2" name="Title 1">
            <a:extLst>
              <a:ext uri="{FF2B5EF4-FFF2-40B4-BE49-F238E27FC236}">
                <a16:creationId xmlns:a16="http://schemas.microsoft.com/office/drawing/2014/main" id="{55935F07-6A51-4ED2-9575-87B65BCD4F7D}"/>
              </a:ext>
            </a:extLst>
          </p:cNvPr>
          <p:cNvSpPr>
            <a:spLocks noGrp="1"/>
          </p:cNvSpPr>
          <p:nvPr>
            <p:ph type="ctrTitle"/>
          </p:nvPr>
        </p:nvSpPr>
        <p:spPr>
          <a:xfrm>
            <a:off x="1524000" y="340989"/>
            <a:ext cx="9144000" cy="874388"/>
          </a:xfrm>
        </p:spPr>
        <p:txBody>
          <a:bodyPr>
            <a:normAutofit fontScale="90000"/>
          </a:bodyPr>
          <a:lstStyle/>
          <a:p>
            <a:r>
              <a:rPr lang="en-US" b="1" dirty="0"/>
              <a:t>Public Information Committee</a:t>
            </a:r>
            <a:br>
              <a:rPr lang="en-US" b="1" dirty="0"/>
            </a:br>
            <a:r>
              <a:rPr lang="en-US" sz="2700" b="1" dirty="0"/>
              <a:t>Facebook PSA Post Campaign 1</a:t>
            </a:r>
          </a:p>
        </p:txBody>
      </p:sp>
      <p:sp>
        <p:nvSpPr>
          <p:cNvPr id="9" name="TextBox 8">
            <a:extLst>
              <a:ext uri="{FF2B5EF4-FFF2-40B4-BE49-F238E27FC236}">
                <a16:creationId xmlns:a16="http://schemas.microsoft.com/office/drawing/2014/main" id="{4DF6477C-E72E-4A47-98ED-ED5EB33FB2D1}"/>
              </a:ext>
            </a:extLst>
          </p:cNvPr>
          <p:cNvSpPr txBox="1"/>
          <p:nvPr/>
        </p:nvSpPr>
        <p:spPr>
          <a:xfrm>
            <a:off x="4260980" y="1153691"/>
            <a:ext cx="5319248" cy="646331"/>
          </a:xfrm>
          <a:prstGeom prst="rect">
            <a:avLst/>
          </a:prstGeom>
          <a:noFill/>
        </p:spPr>
        <p:txBody>
          <a:bodyPr wrap="square" rtlCol="0">
            <a:spAutoFit/>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Our first Post Campaign commence on 11/8/21 and ceased on 12/13/21 (36 days). This campaign was linked to our PI website and targeted towards the home page.</a:t>
            </a:r>
          </a:p>
          <a:p>
            <a:r>
              <a:rPr lang="en-US" sz="1200" dirty="0">
                <a:effectLst/>
                <a:latin typeface="Calibri" panose="020F0502020204030204" pitchFamily="34" charset="0"/>
                <a:ea typeface="Calibri" panose="020F0502020204030204" pitchFamily="34" charset="0"/>
                <a:cs typeface="Times New Roman" panose="02020603050405020304" pitchFamily="18" charset="0"/>
                <a:hlinkClick r:id="rId3"/>
              </a:rPr>
              <a:t>https://area17pi.org/</a:t>
            </a:r>
            <a:r>
              <a:rPr lang="en-US" sz="1200" dirty="0">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picture containing logo&#10;&#10;Description automatically generated">
            <a:extLst>
              <a:ext uri="{FF2B5EF4-FFF2-40B4-BE49-F238E27FC236}">
                <a16:creationId xmlns:a16="http://schemas.microsoft.com/office/drawing/2014/main" id="{0A09F82B-9CB5-4559-B138-3655BE160A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123" y="1350249"/>
            <a:ext cx="3458058" cy="5096586"/>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775A4BC6-6F81-4301-BD93-9604728933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8304" y="2055303"/>
            <a:ext cx="7544034" cy="4461707"/>
          </a:xfrm>
          <a:prstGeom prst="rect">
            <a:avLst/>
          </a:prstGeom>
        </p:spPr>
      </p:pic>
    </p:spTree>
    <p:extLst>
      <p:ext uri="{BB962C8B-B14F-4D97-AF65-F5344CB8AC3E}">
        <p14:creationId xmlns:p14="http://schemas.microsoft.com/office/powerpoint/2010/main" val="1522804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ilhouette&#10;&#10;Description automatically generated">
            <a:extLst>
              <a:ext uri="{FF2B5EF4-FFF2-40B4-BE49-F238E27FC236}">
                <a16:creationId xmlns:a16="http://schemas.microsoft.com/office/drawing/2014/main" id="{715B7001-475B-4AA7-88B1-E3D50C3573A4}"/>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475861"/>
            <a:ext cx="12192000" cy="6382139"/>
          </a:xfrm>
          <a:prstGeom prst="rect">
            <a:avLst/>
          </a:prstGeom>
        </p:spPr>
      </p:pic>
      <p:sp>
        <p:nvSpPr>
          <p:cNvPr id="2" name="Title 1">
            <a:extLst>
              <a:ext uri="{FF2B5EF4-FFF2-40B4-BE49-F238E27FC236}">
                <a16:creationId xmlns:a16="http://schemas.microsoft.com/office/drawing/2014/main" id="{55935F07-6A51-4ED2-9575-87B65BCD4F7D}"/>
              </a:ext>
            </a:extLst>
          </p:cNvPr>
          <p:cNvSpPr>
            <a:spLocks noGrp="1"/>
          </p:cNvSpPr>
          <p:nvPr>
            <p:ph type="ctrTitle"/>
          </p:nvPr>
        </p:nvSpPr>
        <p:spPr>
          <a:xfrm>
            <a:off x="1524000" y="340989"/>
            <a:ext cx="9144000" cy="874388"/>
          </a:xfrm>
        </p:spPr>
        <p:txBody>
          <a:bodyPr>
            <a:normAutofit fontScale="90000"/>
          </a:bodyPr>
          <a:lstStyle/>
          <a:p>
            <a:r>
              <a:rPr lang="en-US" b="1" dirty="0"/>
              <a:t>Public Information Committee</a:t>
            </a:r>
            <a:br>
              <a:rPr lang="en-US" b="1" dirty="0"/>
            </a:br>
            <a:r>
              <a:rPr lang="en-US" sz="2700" b="1" dirty="0"/>
              <a:t>Facebook PSA Campaign 1</a:t>
            </a:r>
          </a:p>
        </p:txBody>
      </p:sp>
      <p:sp>
        <p:nvSpPr>
          <p:cNvPr id="16" name="TextBox 15">
            <a:extLst>
              <a:ext uri="{FF2B5EF4-FFF2-40B4-BE49-F238E27FC236}">
                <a16:creationId xmlns:a16="http://schemas.microsoft.com/office/drawing/2014/main" id="{02D793B4-73BE-4CAD-B0B9-CF009FD0D1A4}"/>
              </a:ext>
            </a:extLst>
          </p:cNvPr>
          <p:cNvSpPr txBox="1"/>
          <p:nvPr/>
        </p:nvSpPr>
        <p:spPr>
          <a:xfrm>
            <a:off x="2284927" y="1150320"/>
            <a:ext cx="7161621" cy="646331"/>
          </a:xfrm>
          <a:prstGeom prst="rect">
            <a:avLst/>
          </a:prstGeom>
          <a:noFill/>
        </p:spPr>
        <p:txBody>
          <a:bodyPr wrap="square" rtlCol="0">
            <a:spAutoFit/>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The campaign reached 3,077 FB/IG viewers, approximately 3% engaged with approximately 86% of those engaged visited the PI website. The demographics indicate older adults particularly men engaged with the campaign. Other data like post reaction and post shares were available too.</a:t>
            </a:r>
          </a:p>
        </p:txBody>
      </p:sp>
      <p:pic>
        <p:nvPicPr>
          <p:cNvPr id="5" name="Picture 4" descr="Graphical user interface, application&#10;&#10;Description automatically generated">
            <a:extLst>
              <a:ext uri="{FF2B5EF4-FFF2-40B4-BE49-F238E27FC236}">
                <a16:creationId xmlns:a16="http://schemas.microsoft.com/office/drawing/2014/main" id="{F61197CF-147C-4215-89F8-B890DD627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98" y="1984976"/>
            <a:ext cx="5465707" cy="4520725"/>
          </a:xfrm>
          <a:prstGeom prst="rect">
            <a:avLst/>
          </a:prstGeom>
        </p:spPr>
      </p:pic>
      <p:pic>
        <p:nvPicPr>
          <p:cNvPr id="10" name="Picture 9" descr="Graphical user interface, application, website&#10;&#10;Description automatically generated">
            <a:extLst>
              <a:ext uri="{FF2B5EF4-FFF2-40B4-BE49-F238E27FC236}">
                <a16:creationId xmlns:a16="http://schemas.microsoft.com/office/drawing/2014/main" id="{DCBE88FF-E241-4C99-99C2-88F1E98E9F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5102" y="2001754"/>
            <a:ext cx="6382200" cy="4482413"/>
          </a:xfrm>
          <a:prstGeom prst="rect">
            <a:avLst/>
          </a:prstGeom>
        </p:spPr>
      </p:pic>
      <p:sp>
        <p:nvSpPr>
          <p:cNvPr id="3" name="TextBox 2">
            <a:extLst>
              <a:ext uri="{FF2B5EF4-FFF2-40B4-BE49-F238E27FC236}">
                <a16:creationId xmlns:a16="http://schemas.microsoft.com/office/drawing/2014/main" id="{BF3C4FE4-CB8B-435B-8398-D1E26B918F46}"/>
              </a:ext>
            </a:extLst>
          </p:cNvPr>
          <p:cNvSpPr txBox="1"/>
          <p:nvPr/>
        </p:nvSpPr>
        <p:spPr>
          <a:xfrm>
            <a:off x="9304306" y="4736461"/>
            <a:ext cx="972208" cy="246221"/>
          </a:xfrm>
          <a:prstGeom prst="rect">
            <a:avLst/>
          </a:prstGeom>
          <a:solidFill>
            <a:schemeClr val="tx1"/>
          </a:solidFill>
        </p:spPr>
        <p:txBody>
          <a:bodyPr wrap="square" rtlCol="0">
            <a:spAutoFit/>
          </a:bodyPr>
          <a:lstStyle/>
          <a:p>
            <a:endParaRPr lang="en-US" sz="1000" dirty="0"/>
          </a:p>
        </p:txBody>
      </p:sp>
    </p:spTree>
    <p:extLst>
      <p:ext uri="{BB962C8B-B14F-4D97-AF65-F5344CB8AC3E}">
        <p14:creationId xmlns:p14="http://schemas.microsoft.com/office/powerpoint/2010/main" val="2448229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622</TotalTime>
  <Words>1463</Words>
  <Application>Microsoft Office PowerPoint</Application>
  <PresentationFormat>Widescreen</PresentationFormat>
  <Paragraphs>79</Paragraphs>
  <Slides>13</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Wingdings</vt:lpstr>
      <vt:lpstr>Office Theme</vt:lpstr>
      <vt:lpstr>Public Information Committee 2021 Annual Report</vt:lpstr>
      <vt:lpstr>Public Information Committee 2021 Summary</vt:lpstr>
      <vt:lpstr>Public Information Committee Goals and Objectives 2021</vt:lpstr>
      <vt:lpstr>Public Information Committee Understanding Anonymity in the Digital Age</vt:lpstr>
      <vt:lpstr>Public Information Committee PSA to Broadcasting Agencies</vt:lpstr>
      <vt:lpstr>Public Information Committee Facebook PSA Campaign (Pilot)</vt:lpstr>
      <vt:lpstr>Public Information Committee Facebook PSA Campaign (Pilot) Results</vt:lpstr>
      <vt:lpstr>Public Information Committee Facebook PSA Post Campaign 1</vt:lpstr>
      <vt:lpstr>Public Information Committee Facebook PSA Campaign 1</vt:lpstr>
      <vt:lpstr>Public Information Committee Facebook PSA Video Campaign 2</vt:lpstr>
      <vt:lpstr>Public Information Committee Facebook PSA Campaign 2</vt:lpstr>
      <vt:lpstr>Public Information Committee Wallet Size Cards</vt:lpstr>
      <vt:lpstr>Public Information Committee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Information Committee 2021 Annual Report</dc:title>
  <dc:creator>Bill Mousser</dc:creator>
  <cp:lastModifiedBy>Bill Mousser</cp:lastModifiedBy>
  <cp:revision>1</cp:revision>
  <dcterms:created xsi:type="dcterms:W3CDTF">2021-12-15T22:06:23Z</dcterms:created>
  <dcterms:modified xsi:type="dcterms:W3CDTF">2022-01-02T02:38:37Z</dcterms:modified>
  <cp:contentStatus/>
</cp:coreProperties>
</file>